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427" r:id="rId3"/>
    <p:sldId id="441" r:id="rId4"/>
    <p:sldId id="422" r:id="rId5"/>
    <p:sldId id="394" r:id="rId6"/>
    <p:sldId id="393" r:id="rId7"/>
    <p:sldId id="389" r:id="rId8"/>
    <p:sldId id="372" r:id="rId9"/>
    <p:sldId id="430" r:id="rId10"/>
    <p:sldId id="362" r:id="rId11"/>
    <p:sldId id="364" r:id="rId12"/>
    <p:sldId id="426" r:id="rId13"/>
    <p:sldId id="433" r:id="rId14"/>
    <p:sldId id="434" r:id="rId15"/>
    <p:sldId id="435" r:id="rId16"/>
    <p:sldId id="431" r:id="rId17"/>
    <p:sldId id="436" r:id="rId18"/>
    <p:sldId id="437" r:id="rId19"/>
    <p:sldId id="438" r:id="rId20"/>
    <p:sldId id="439" r:id="rId21"/>
    <p:sldId id="440" r:id="rId22"/>
    <p:sldId id="341" r:id="rId23"/>
    <p:sldId id="376" r:id="rId24"/>
    <p:sldId id="352" r:id="rId25"/>
    <p:sldId id="373" r:id="rId26"/>
    <p:sldId id="375" r:id="rId27"/>
    <p:sldId id="374" r:id="rId28"/>
    <p:sldId id="384" r:id="rId29"/>
    <p:sldId id="385" r:id="rId30"/>
    <p:sldId id="386" r:id="rId31"/>
    <p:sldId id="387" r:id="rId32"/>
    <p:sldId id="410" r:id="rId33"/>
    <p:sldId id="420" r:id="rId34"/>
    <p:sldId id="421" r:id="rId35"/>
    <p:sldId id="419" r:id="rId36"/>
    <p:sldId id="423" r:id="rId37"/>
    <p:sldId id="424" r:id="rId38"/>
    <p:sldId id="425" r:id="rId39"/>
    <p:sldId id="428" r:id="rId40"/>
    <p:sldId id="429" r:id="rId4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BEA01B-1E2E-4251-B1A9-9245024A8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7743FE-8668-4D2A-A469-7D6187277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39017D-8F5A-4AD2-AC95-E950591D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893779-5511-49D5-A51B-F1610B65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9C78CB-E65C-42AB-8E69-CF819A51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72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E00F94-6CF9-4BE9-B554-571A5975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AA86A50-5843-4A8A-8C0B-57F75CD0A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5896C-8BBD-4C66-8FC4-2DE969A4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5956E2-1B37-419C-87AF-1A253451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7870E-09B7-45C1-A344-A1DBB44D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9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B97846-22E3-4EEB-9560-60CF90A0F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17B4C5-0446-4B07-BEE9-0B7FA03B40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3C297C-D307-4AB1-8047-F923E0AAA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50C1C-3CCB-4524-BFD0-6A5D05DF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89A4E-F654-4E00-8EF4-10546E27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02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33BDA-558B-41F0-88D4-422CE5B1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A5ED93-1958-491C-A200-95C36DE31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4164D6-B34D-4A9D-8E2B-4474E11B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6A1D8E-5D13-4A64-B679-C3965827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775713-320C-4144-A9E0-562557A8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11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80D1E-8DCE-47A1-AE6F-1A48A2F5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35C45D-28EB-4C3C-B00D-5CF556A67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B42332-698B-42F7-9ADF-39B9FBBB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093AAF-AC67-47CF-B859-14992CA4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D598FB-2F9F-40A2-9BB3-5D9245D7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5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666CE8-024C-4AFF-9C51-52C1D418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408420-C245-49A0-8C2E-728180744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5222B1-BA5A-4DCF-BB3D-003CEB2D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B3EF0E-35CA-4CA5-9962-047F2122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29B437-79F4-4B10-B29D-CDAF1DCA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271D37-6853-4009-969E-6FE78F09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0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0B108-CFE9-4E3A-82D8-0D5EEDE2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0920D2-0A7D-4548-80DD-EE6C0D2A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FE3457-9B1E-4093-93CB-57FBAB07E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314574-FD9D-4907-B53C-8A0B2593F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0BA59BB-5D1B-4EEB-9D8A-6ACBA0977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F695D6-390E-4E49-835E-03F9A4A1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5E2E1A-2955-4475-AD3E-4EC7966E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B7F0E81-53BC-48F0-87BC-76CF301A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79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50F324-233E-46B6-B464-CC0EC39A9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BE4D2F3-AF76-4675-9201-E2BECC05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8B830F-508E-4940-A612-A9E09222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10B661-11DB-4389-B43B-BE171FC1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19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104F12-4CF3-473D-B4B1-EBA1F931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675F24-B5EA-4EEC-B422-1EDC8398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F164C5-CBCD-42DF-BF3D-D1E0734E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3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4B08E0-42E9-4C43-BAFE-5B0932D5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767225-9412-46A8-91D3-F3631E739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249FF9-4DEC-4F2F-84F2-F5B3B738B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45015F-2D68-432C-9604-417A3206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24F9B1-07F6-41C7-BB9C-CF0B6041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6A18F91-1B46-4F96-B3E1-B777C1A6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19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9EF43B-BE91-4A48-8700-03E0E942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A21674-F084-424B-9DE4-847D6CE3A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851D0C8-BA38-4304-ACF8-AD26E3644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4107F5-0035-482B-A644-B26EF25B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1445AA-C7AF-46C4-8A27-9171F76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FBCA39-27B4-40BE-9ABA-D9FC17EA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30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0431907-1444-40FA-ACE0-DC5C1C62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DD4F9DC-B80C-4062-BE0D-060CA66C1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A9CC11-52A4-4718-A6E7-80B173163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73315-261D-4FF4-B405-DED7B459784C}" type="datetimeFigureOut">
              <a:rPr kumimoji="1" lang="ja-JP" altLang="en-US" smtClean="0"/>
              <a:t>2024/12/30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BB4DCD-64BA-4478-BAE7-67E8FC654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043267-7F7A-4B8E-B108-BE9D47628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1B50-7A31-4F5D-B7A5-7DEAADA1F2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6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601F76-5BB1-43B0-BE21-621B3E89F26F}"/>
              </a:ext>
            </a:extLst>
          </p:cNvPr>
          <p:cNvSpPr txBox="1"/>
          <p:nvPr/>
        </p:nvSpPr>
        <p:spPr>
          <a:xfrm>
            <a:off x="1441016" y="1909999"/>
            <a:ext cx="87510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速さ　と　道のり　から，</a:t>
            </a:r>
            <a:endParaRPr kumimoji="1" lang="en-US" altLang="ja-JP" sz="6000" b="1" dirty="0"/>
          </a:p>
          <a:p>
            <a:endParaRPr kumimoji="1" lang="en-US" altLang="ja-JP" sz="6000" b="1" dirty="0"/>
          </a:p>
          <a:p>
            <a:r>
              <a:rPr kumimoji="1" lang="ja-JP" altLang="en-US" sz="6000" b="1" dirty="0"/>
              <a:t>　　　時間　を求めよう。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8B231E-2ECD-4CA4-A84A-49A1EC65AFEE}"/>
              </a:ext>
            </a:extLst>
          </p:cNvPr>
          <p:cNvSpPr txBox="1"/>
          <p:nvPr/>
        </p:nvSpPr>
        <p:spPr>
          <a:xfrm>
            <a:off x="933061" y="607390"/>
            <a:ext cx="289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めあて</a:t>
            </a:r>
          </a:p>
        </p:txBody>
      </p:sp>
    </p:spTree>
    <p:extLst>
      <p:ext uri="{BB962C8B-B14F-4D97-AF65-F5344CB8AC3E}">
        <p14:creationId xmlns:p14="http://schemas.microsoft.com/office/powerpoint/2010/main" val="2040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CCACB1-8AA9-4324-A61D-900097DE5DA8}"/>
              </a:ext>
            </a:extLst>
          </p:cNvPr>
          <p:cNvSpPr txBox="1"/>
          <p:nvPr/>
        </p:nvSpPr>
        <p:spPr>
          <a:xfrm>
            <a:off x="3516375" y="3739059"/>
            <a:ext cx="4092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</a:t>
            </a:r>
            <a:r>
              <a:rPr lang="ja-JP" altLang="en-US" sz="6000" b="1" dirty="0"/>
              <a:t>速</a:t>
            </a:r>
            <a:r>
              <a:rPr kumimoji="1" lang="en-US" altLang="ja-JP" sz="6000" b="1" dirty="0"/>
              <a:t>120m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159605" y="3725679"/>
            <a:ext cx="3023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</a:t>
            </a:r>
            <a:r>
              <a:rPr kumimoji="1" lang="en-US" altLang="ja-JP" sz="6000" b="1" dirty="0"/>
              <a:t>2m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61E321-5682-4174-AB11-89FFEE92DD14}"/>
              </a:ext>
            </a:extLst>
          </p:cNvPr>
          <p:cNvSpPr txBox="1"/>
          <p:nvPr/>
        </p:nvSpPr>
        <p:spPr>
          <a:xfrm>
            <a:off x="7874368" y="3745452"/>
            <a:ext cx="431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</a:t>
            </a:r>
            <a:r>
              <a:rPr kumimoji="1" lang="en-US" altLang="ja-JP" sz="6000" b="1" dirty="0"/>
              <a:t>7200</a:t>
            </a:r>
            <a:r>
              <a:rPr kumimoji="1" lang="ja-JP" altLang="en-US" sz="6000" b="1" dirty="0"/>
              <a:t>ｍ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586786" y="933898"/>
            <a:ext cx="247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4702850" y="933897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8926254" y="933896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B6F4E4-A087-4209-8A6D-BD12F07DE5C2}"/>
              </a:ext>
            </a:extLst>
          </p:cNvPr>
          <p:cNvSpPr txBox="1"/>
          <p:nvPr/>
        </p:nvSpPr>
        <p:spPr>
          <a:xfrm>
            <a:off x="2892563" y="416752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9B1456-3935-4E95-944A-EDFFE328F135}"/>
              </a:ext>
            </a:extLst>
          </p:cNvPr>
          <p:cNvSpPr txBox="1"/>
          <p:nvPr/>
        </p:nvSpPr>
        <p:spPr>
          <a:xfrm>
            <a:off x="7079818" y="285090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4452B4-1285-408F-B0E5-7B4E565F4AA3}"/>
              </a:ext>
            </a:extLst>
          </p:cNvPr>
          <p:cNvSpPr txBox="1"/>
          <p:nvPr/>
        </p:nvSpPr>
        <p:spPr>
          <a:xfrm>
            <a:off x="2413634" y="3051327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C7D242-9553-4928-943C-FDC8E522980B}"/>
              </a:ext>
            </a:extLst>
          </p:cNvPr>
          <p:cNvSpPr txBox="1"/>
          <p:nvPr/>
        </p:nvSpPr>
        <p:spPr>
          <a:xfrm>
            <a:off x="6578819" y="3090253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×60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2CF11B-3292-414D-9718-114D60403D74}"/>
              </a:ext>
            </a:extLst>
          </p:cNvPr>
          <p:cNvSpPr txBox="1"/>
          <p:nvPr/>
        </p:nvSpPr>
        <p:spPr>
          <a:xfrm>
            <a:off x="5092014" y="261610"/>
            <a:ext cx="206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60</a:t>
            </a:r>
            <a:r>
              <a:rPr kumimoji="1" lang="ja-JP" altLang="en-US" sz="4400" b="1" dirty="0"/>
              <a:t>秒間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31F32C6-D55F-4C67-AEB8-47EEE35BBA5F}"/>
              </a:ext>
            </a:extLst>
          </p:cNvPr>
          <p:cNvSpPr txBox="1"/>
          <p:nvPr/>
        </p:nvSpPr>
        <p:spPr>
          <a:xfrm>
            <a:off x="9183529" y="261609"/>
            <a:ext cx="2063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60</a:t>
            </a:r>
            <a:r>
              <a:rPr lang="ja-JP" altLang="en-US" sz="4400" b="1" dirty="0"/>
              <a:t>分</a:t>
            </a:r>
            <a:r>
              <a:rPr kumimoji="1" lang="ja-JP" altLang="en-US" sz="4400" b="1" dirty="0"/>
              <a:t>間</a:t>
            </a:r>
          </a:p>
        </p:txBody>
      </p:sp>
      <p:sp>
        <p:nvSpPr>
          <p:cNvPr id="25" name="矢印: 下カーブ 24">
            <a:extLst>
              <a:ext uri="{FF2B5EF4-FFF2-40B4-BE49-F238E27FC236}">
                <a16:creationId xmlns:a16="http://schemas.microsoft.com/office/drawing/2014/main" id="{3A02273F-04ED-43CC-88C7-AF34BE262854}"/>
              </a:ext>
            </a:extLst>
          </p:cNvPr>
          <p:cNvSpPr/>
          <p:nvPr/>
        </p:nvSpPr>
        <p:spPr>
          <a:xfrm>
            <a:off x="2707211" y="202376"/>
            <a:ext cx="251001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矢印: 下カーブ 25">
            <a:extLst>
              <a:ext uri="{FF2B5EF4-FFF2-40B4-BE49-F238E27FC236}">
                <a16:creationId xmlns:a16="http://schemas.microsoft.com/office/drawing/2014/main" id="{EE17D904-C38B-4FBD-912E-C5AC377AB5F2}"/>
              </a:ext>
            </a:extLst>
          </p:cNvPr>
          <p:cNvSpPr/>
          <p:nvPr/>
        </p:nvSpPr>
        <p:spPr>
          <a:xfrm>
            <a:off x="6852530" y="183749"/>
            <a:ext cx="251001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矢印: 下カーブ 26">
            <a:extLst>
              <a:ext uri="{FF2B5EF4-FFF2-40B4-BE49-F238E27FC236}">
                <a16:creationId xmlns:a16="http://schemas.microsoft.com/office/drawing/2014/main" id="{704E0CFB-003D-4A42-9C98-BEE881A2238E}"/>
              </a:ext>
            </a:extLst>
          </p:cNvPr>
          <p:cNvSpPr/>
          <p:nvPr/>
        </p:nvSpPr>
        <p:spPr>
          <a:xfrm>
            <a:off x="2270918" y="3055678"/>
            <a:ext cx="251001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矢印: 下カーブ 27">
            <a:extLst>
              <a:ext uri="{FF2B5EF4-FFF2-40B4-BE49-F238E27FC236}">
                <a16:creationId xmlns:a16="http://schemas.microsoft.com/office/drawing/2014/main" id="{02525B00-5F58-4EA0-98EE-F2B79BEC6634}"/>
              </a:ext>
            </a:extLst>
          </p:cNvPr>
          <p:cNvSpPr/>
          <p:nvPr/>
        </p:nvSpPr>
        <p:spPr>
          <a:xfrm>
            <a:off x="6416237" y="3037051"/>
            <a:ext cx="251001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6" grpId="0"/>
      <p:bldP spid="10" grpId="0"/>
      <p:bldP spid="11" grpId="0"/>
      <p:bldP spid="20" grpId="0"/>
      <p:bldP spid="21" grpId="0"/>
      <p:bldP spid="22" grpId="0"/>
      <p:bldP spid="23" grpId="0"/>
      <p:bldP spid="17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586786" y="933898"/>
            <a:ext cx="2477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１秒間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4702850" y="933897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D1855C-56C9-4220-A073-3EAF717EEE74}"/>
              </a:ext>
            </a:extLst>
          </p:cNvPr>
          <p:cNvSpPr txBox="1"/>
          <p:nvPr/>
        </p:nvSpPr>
        <p:spPr>
          <a:xfrm>
            <a:off x="8926254" y="933896"/>
            <a:ext cx="25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１時間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32A81D41-F388-4324-A4DF-11026A749C14}"/>
              </a:ext>
            </a:extLst>
          </p:cNvPr>
          <p:cNvSpPr/>
          <p:nvPr/>
        </p:nvSpPr>
        <p:spPr>
          <a:xfrm rot="10800000">
            <a:off x="3393693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65EB6EA5-9706-46C9-9697-2328436E5C0B}"/>
              </a:ext>
            </a:extLst>
          </p:cNvPr>
          <p:cNvSpPr/>
          <p:nvPr/>
        </p:nvSpPr>
        <p:spPr>
          <a:xfrm rot="10800000">
            <a:off x="7528278" y="11994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79642B0C-D4C4-4084-A04B-D88307262791}"/>
              </a:ext>
            </a:extLst>
          </p:cNvPr>
          <p:cNvSpPr/>
          <p:nvPr/>
        </p:nvSpPr>
        <p:spPr>
          <a:xfrm rot="10800000">
            <a:off x="2898094" y="3733204"/>
            <a:ext cx="7933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58C7CF4A-6586-476E-BD6C-C9335FF372D2}"/>
              </a:ext>
            </a:extLst>
          </p:cNvPr>
          <p:cNvSpPr/>
          <p:nvPr/>
        </p:nvSpPr>
        <p:spPr>
          <a:xfrm rot="10800000">
            <a:off x="7239790" y="3727367"/>
            <a:ext cx="7933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9B6F4E4-A087-4209-8A6D-BD12F07DE5C2}"/>
              </a:ext>
            </a:extLst>
          </p:cNvPr>
          <p:cNvSpPr txBox="1"/>
          <p:nvPr/>
        </p:nvSpPr>
        <p:spPr>
          <a:xfrm>
            <a:off x="2898094" y="21670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39B1456-3935-4E95-944A-EDFFE328F135}"/>
              </a:ext>
            </a:extLst>
          </p:cNvPr>
          <p:cNvSpPr txBox="1"/>
          <p:nvPr/>
        </p:nvSpPr>
        <p:spPr>
          <a:xfrm>
            <a:off x="7081273" y="200228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4452B4-1285-408F-B0E5-7B4E565F4AA3}"/>
              </a:ext>
            </a:extLst>
          </p:cNvPr>
          <p:cNvSpPr txBox="1"/>
          <p:nvPr/>
        </p:nvSpPr>
        <p:spPr>
          <a:xfrm>
            <a:off x="2642134" y="4366006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C7D242-9553-4928-943C-FDC8E522980B}"/>
              </a:ext>
            </a:extLst>
          </p:cNvPr>
          <p:cNvSpPr txBox="1"/>
          <p:nvPr/>
        </p:nvSpPr>
        <p:spPr>
          <a:xfrm>
            <a:off x="6890768" y="4276124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0FC4B6C-EF96-49EF-806F-9E42E0C84DB7}"/>
              </a:ext>
            </a:extLst>
          </p:cNvPr>
          <p:cNvSpPr txBox="1"/>
          <p:nvPr/>
        </p:nvSpPr>
        <p:spPr>
          <a:xfrm>
            <a:off x="3593977" y="3483479"/>
            <a:ext cx="4092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分</a:t>
            </a:r>
            <a:r>
              <a:rPr lang="ja-JP" altLang="en-US" sz="6000" b="1" dirty="0"/>
              <a:t>速</a:t>
            </a:r>
            <a:r>
              <a:rPr kumimoji="1" lang="en-US" altLang="ja-JP" sz="6000" b="1" dirty="0"/>
              <a:t>120m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0FA5C40-320F-4500-BE65-F3D2AE37BAD1}"/>
              </a:ext>
            </a:extLst>
          </p:cNvPr>
          <p:cNvSpPr txBox="1"/>
          <p:nvPr/>
        </p:nvSpPr>
        <p:spPr>
          <a:xfrm>
            <a:off x="159605" y="3461852"/>
            <a:ext cx="3023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秒速</a:t>
            </a:r>
            <a:r>
              <a:rPr kumimoji="1" lang="en-US" altLang="ja-JP" sz="6000" b="1" dirty="0"/>
              <a:t>2m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1E93A0B-B02A-404B-8FC4-E4F2C5AACAC2}"/>
              </a:ext>
            </a:extLst>
          </p:cNvPr>
          <p:cNvSpPr txBox="1"/>
          <p:nvPr/>
        </p:nvSpPr>
        <p:spPr>
          <a:xfrm>
            <a:off x="7994199" y="3524405"/>
            <a:ext cx="431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時速</a:t>
            </a:r>
            <a:r>
              <a:rPr kumimoji="1" lang="en-US" altLang="ja-JP" sz="6000" b="1" dirty="0"/>
              <a:t>7200</a:t>
            </a:r>
            <a:r>
              <a:rPr kumimoji="1" lang="ja-JP" altLang="en-US" sz="6000" b="1" dirty="0"/>
              <a:t>ｍ　</a:t>
            </a:r>
          </a:p>
        </p:txBody>
      </p:sp>
    </p:spTree>
    <p:extLst>
      <p:ext uri="{BB962C8B-B14F-4D97-AF65-F5344CB8AC3E}">
        <p14:creationId xmlns:p14="http://schemas.microsoft.com/office/powerpoint/2010/main" val="21065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3" grpId="0" animBg="1"/>
      <p:bldP spid="12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CC5E27-DEBC-471A-BB35-F4386DC3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" y="214468"/>
            <a:ext cx="12066656" cy="6041790"/>
          </a:xfrm>
          <a:prstGeom prst="rect">
            <a:avLst/>
          </a:prstGeom>
        </p:spPr>
      </p:pic>
      <p:sp>
        <p:nvSpPr>
          <p:cNvPr id="20" name="矢印: 左 19">
            <a:extLst>
              <a:ext uri="{FF2B5EF4-FFF2-40B4-BE49-F238E27FC236}">
                <a16:creationId xmlns:a16="http://schemas.microsoft.com/office/drawing/2014/main" id="{AD5A4F21-2D26-4878-A03B-50B7F635412C}"/>
              </a:ext>
            </a:extLst>
          </p:cNvPr>
          <p:cNvSpPr/>
          <p:nvPr/>
        </p:nvSpPr>
        <p:spPr>
          <a:xfrm>
            <a:off x="5751635" y="1776244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左 20">
            <a:extLst>
              <a:ext uri="{FF2B5EF4-FFF2-40B4-BE49-F238E27FC236}">
                <a16:creationId xmlns:a16="http://schemas.microsoft.com/office/drawing/2014/main" id="{4A8EE4B7-FB28-4B68-A8E8-E47CF06B27B1}"/>
              </a:ext>
            </a:extLst>
          </p:cNvPr>
          <p:cNvSpPr/>
          <p:nvPr/>
        </p:nvSpPr>
        <p:spPr>
          <a:xfrm>
            <a:off x="8604144" y="1848098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A48F1C8-628D-4C53-A0E1-6CA8B7FE4D53}"/>
              </a:ext>
            </a:extLst>
          </p:cNvPr>
          <p:cNvSpPr/>
          <p:nvPr/>
        </p:nvSpPr>
        <p:spPr>
          <a:xfrm>
            <a:off x="415512" y="2521331"/>
            <a:ext cx="11159716" cy="324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BA91F84-785F-4E75-9058-1543A95ED3A7}"/>
              </a:ext>
            </a:extLst>
          </p:cNvPr>
          <p:cNvSpPr txBox="1"/>
          <p:nvPr/>
        </p:nvSpPr>
        <p:spPr>
          <a:xfrm>
            <a:off x="7996067" y="2329336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A749DB-02DB-4A7E-9F47-93FE94084EFC}"/>
              </a:ext>
            </a:extLst>
          </p:cNvPr>
          <p:cNvSpPr txBox="1"/>
          <p:nvPr/>
        </p:nvSpPr>
        <p:spPr>
          <a:xfrm>
            <a:off x="5165872" y="2299804"/>
            <a:ext cx="209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060528E-DD84-4F48-AB22-0C65C170DB2B}"/>
              </a:ext>
            </a:extLst>
          </p:cNvPr>
          <p:cNvSpPr/>
          <p:nvPr/>
        </p:nvSpPr>
        <p:spPr>
          <a:xfrm>
            <a:off x="350294" y="228527"/>
            <a:ext cx="11159716" cy="1037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カーブ 10">
            <a:extLst>
              <a:ext uri="{FF2B5EF4-FFF2-40B4-BE49-F238E27FC236}">
                <a16:creationId xmlns:a16="http://schemas.microsoft.com/office/drawing/2014/main" id="{FE91EA7F-CAF4-49EB-A6F6-4708CE6C6564}"/>
              </a:ext>
            </a:extLst>
          </p:cNvPr>
          <p:cNvSpPr/>
          <p:nvPr/>
        </p:nvSpPr>
        <p:spPr>
          <a:xfrm>
            <a:off x="4537455" y="795119"/>
            <a:ext cx="2510017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009616F4-2041-4675-AEE5-38815AA1378F}"/>
              </a:ext>
            </a:extLst>
          </p:cNvPr>
          <p:cNvSpPr/>
          <p:nvPr/>
        </p:nvSpPr>
        <p:spPr>
          <a:xfrm>
            <a:off x="7417328" y="795119"/>
            <a:ext cx="248640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A32828-E9F5-497C-BF0F-1861E036C517}"/>
              </a:ext>
            </a:extLst>
          </p:cNvPr>
          <p:cNvSpPr txBox="1"/>
          <p:nvPr/>
        </p:nvSpPr>
        <p:spPr>
          <a:xfrm>
            <a:off x="4814047" y="118941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3266B4-932A-4C66-97C7-C32CD9B2C02C}"/>
              </a:ext>
            </a:extLst>
          </p:cNvPr>
          <p:cNvSpPr txBox="1"/>
          <p:nvPr/>
        </p:nvSpPr>
        <p:spPr>
          <a:xfrm>
            <a:off x="7618361" y="159697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3668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7" grpId="0"/>
      <p:bldP spid="19" grpId="0"/>
      <p:bldP spid="11" grpId="0" animBg="1"/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CC5E27-DEBC-471A-BB35-F4386DC3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8" y="708660"/>
            <a:ext cx="10866120" cy="54406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538ACA-C0F6-428B-8738-575CCBFB9F7B}"/>
              </a:ext>
            </a:extLst>
          </p:cNvPr>
          <p:cNvSpPr txBox="1"/>
          <p:nvPr/>
        </p:nvSpPr>
        <p:spPr>
          <a:xfrm>
            <a:off x="6253639" y="2825591"/>
            <a:ext cx="1903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600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DDA8ED-DF0C-4164-B8FC-207C34AFFC2C}"/>
              </a:ext>
            </a:extLst>
          </p:cNvPr>
          <p:cNvSpPr txBox="1"/>
          <p:nvPr/>
        </p:nvSpPr>
        <p:spPr>
          <a:xfrm>
            <a:off x="3892477" y="2825591"/>
            <a:ext cx="1303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10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9AC011-84C9-4B66-BC21-AD83DA8EA01E}"/>
              </a:ext>
            </a:extLst>
          </p:cNvPr>
          <p:cNvSpPr txBox="1"/>
          <p:nvPr/>
        </p:nvSpPr>
        <p:spPr>
          <a:xfrm>
            <a:off x="8744174" y="3841253"/>
            <a:ext cx="116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</a:rPr>
              <a:t>54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B9CA1C-4199-4639-96DD-3F8DE8FDAD20}"/>
              </a:ext>
            </a:extLst>
          </p:cNvPr>
          <p:cNvSpPr txBox="1"/>
          <p:nvPr/>
        </p:nvSpPr>
        <p:spPr>
          <a:xfrm>
            <a:off x="3892477" y="3841254"/>
            <a:ext cx="130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15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7F1F3D-D48A-40FC-AF52-E1610EF1174F}"/>
              </a:ext>
            </a:extLst>
          </p:cNvPr>
          <p:cNvSpPr txBox="1"/>
          <p:nvPr/>
        </p:nvSpPr>
        <p:spPr>
          <a:xfrm>
            <a:off x="6263415" y="4856916"/>
            <a:ext cx="1163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</a:rPr>
              <a:t>15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E134D8-5EFF-47B5-A7BF-C1190D332CC8}"/>
              </a:ext>
            </a:extLst>
          </p:cNvPr>
          <p:cNvSpPr txBox="1"/>
          <p:nvPr/>
        </p:nvSpPr>
        <p:spPr>
          <a:xfrm>
            <a:off x="8395222" y="4856915"/>
            <a:ext cx="1641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900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20" name="矢印: 左 19">
            <a:extLst>
              <a:ext uri="{FF2B5EF4-FFF2-40B4-BE49-F238E27FC236}">
                <a16:creationId xmlns:a16="http://schemas.microsoft.com/office/drawing/2014/main" id="{AD5A4F21-2D26-4878-A03B-50B7F635412C}"/>
              </a:ext>
            </a:extLst>
          </p:cNvPr>
          <p:cNvSpPr/>
          <p:nvPr/>
        </p:nvSpPr>
        <p:spPr>
          <a:xfrm>
            <a:off x="5606796" y="3054919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左 20">
            <a:extLst>
              <a:ext uri="{FF2B5EF4-FFF2-40B4-BE49-F238E27FC236}">
                <a16:creationId xmlns:a16="http://schemas.microsoft.com/office/drawing/2014/main" id="{4A8EE4B7-FB28-4B68-A8E8-E47CF06B27B1}"/>
              </a:ext>
            </a:extLst>
          </p:cNvPr>
          <p:cNvSpPr/>
          <p:nvPr/>
        </p:nvSpPr>
        <p:spPr>
          <a:xfrm>
            <a:off x="8184533" y="3034814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BA91F84-785F-4E75-9058-1543A95ED3A7}"/>
              </a:ext>
            </a:extLst>
          </p:cNvPr>
          <p:cNvSpPr txBox="1"/>
          <p:nvPr/>
        </p:nvSpPr>
        <p:spPr>
          <a:xfrm>
            <a:off x="7725046" y="2351811"/>
            <a:ext cx="175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A749DB-02DB-4A7E-9F47-93FE94084EFC}"/>
              </a:ext>
            </a:extLst>
          </p:cNvPr>
          <p:cNvSpPr txBox="1"/>
          <p:nvPr/>
        </p:nvSpPr>
        <p:spPr>
          <a:xfrm>
            <a:off x="5024496" y="2438193"/>
            <a:ext cx="209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475128D-85B6-4ED5-8E23-8A3E713F89EE}"/>
              </a:ext>
            </a:extLst>
          </p:cNvPr>
          <p:cNvSpPr txBox="1"/>
          <p:nvPr/>
        </p:nvSpPr>
        <p:spPr>
          <a:xfrm>
            <a:off x="7406391" y="3841252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217FD4-34E9-4998-98B8-59DEC2DDD25C}"/>
              </a:ext>
            </a:extLst>
          </p:cNvPr>
          <p:cNvSpPr txBox="1"/>
          <p:nvPr/>
        </p:nvSpPr>
        <p:spPr>
          <a:xfrm>
            <a:off x="4785610" y="3926859"/>
            <a:ext cx="209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FFE3CB4-8EC9-4CE6-BBBD-B2B37D02B487}"/>
              </a:ext>
            </a:extLst>
          </p:cNvPr>
          <p:cNvSpPr txBox="1"/>
          <p:nvPr/>
        </p:nvSpPr>
        <p:spPr>
          <a:xfrm>
            <a:off x="4907311" y="4909190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100B58C-B964-45DC-8695-6FBD0F0D3AD6}"/>
              </a:ext>
            </a:extLst>
          </p:cNvPr>
          <p:cNvSpPr txBox="1"/>
          <p:nvPr/>
        </p:nvSpPr>
        <p:spPr>
          <a:xfrm>
            <a:off x="7075169" y="4941549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CBE021D-9805-48B6-8384-414D4BDCE101}"/>
              </a:ext>
            </a:extLst>
          </p:cNvPr>
          <p:cNvSpPr/>
          <p:nvPr/>
        </p:nvSpPr>
        <p:spPr>
          <a:xfrm>
            <a:off x="658233" y="3768879"/>
            <a:ext cx="11210364" cy="2280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751A55-10C0-4128-BDF4-F0A3374C71B7}"/>
              </a:ext>
            </a:extLst>
          </p:cNvPr>
          <p:cNvSpPr txBox="1"/>
          <p:nvPr/>
        </p:nvSpPr>
        <p:spPr>
          <a:xfrm>
            <a:off x="5766635" y="3683531"/>
            <a:ext cx="284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36km=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80AC5E3-7C40-4E69-ABC8-B143B44AEC8B}"/>
              </a:ext>
            </a:extLst>
          </p:cNvPr>
          <p:cNvSpPr txBox="1"/>
          <p:nvPr/>
        </p:nvSpPr>
        <p:spPr>
          <a:xfrm>
            <a:off x="5757961" y="5183536"/>
            <a:ext cx="47906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36000m÷60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841195F-B255-4FD3-A408-348A42300557}"/>
              </a:ext>
            </a:extLst>
          </p:cNvPr>
          <p:cNvSpPr txBox="1"/>
          <p:nvPr/>
        </p:nvSpPr>
        <p:spPr>
          <a:xfrm>
            <a:off x="1983107" y="5129643"/>
            <a:ext cx="3378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600÷60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2AE5E29-54B4-49B7-808B-BB8B0B14A99B}"/>
              </a:ext>
            </a:extLst>
          </p:cNvPr>
          <p:cNvSpPr txBox="1"/>
          <p:nvPr/>
        </p:nvSpPr>
        <p:spPr>
          <a:xfrm>
            <a:off x="5362632" y="4563867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分速は</a:t>
            </a:r>
            <a:endParaRPr kumimoji="1" lang="ja-JP" altLang="en-US" sz="48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610162C-D4BE-4644-918A-BBC5621A7FB9}"/>
              </a:ext>
            </a:extLst>
          </p:cNvPr>
          <p:cNvSpPr txBox="1"/>
          <p:nvPr/>
        </p:nvSpPr>
        <p:spPr>
          <a:xfrm>
            <a:off x="1779166" y="4462142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秒速は</a:t>
            </a:r>
            <a:endParaRPr kumimoji="1" lang="ja-JP" altLang="en-US" sz="48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9F8053C-F4EB-42AA-B0AD-07DB13C5A3FE}"/>
              </a:ext>
            </a:extLst>
          </p:cNvPr>
          <p:cNvSpPr txBox="1"/>
          <p:nvPr/>
        </p:nvSpPr>
        <p:spPr>
          <a:xfrm>
            <a:off x="8324739" y="3719020"/>
            <a:ext cx="3178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36000m</a:t>
            </a:r>
            <a:r>
              <a:rPr kumimoji="1" lang="ja-JP" altLang="en-US" sz="6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2453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 animBg="1"/>
      <p:bldP spid="21" grpId="0" animBg="1"/>
      <p:bldP spid="17" grpId="0"/>
      <p:bldP spid="19" grpId="0"/>
      <p:bldP spid="25" grpId="0"/>
      <p:bldP spid="22" grpId="0"/>
      <p:bldP spid="23" grpId="0"/>
      <p:bldP spid="24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CC5E27-DEBC-471A-BB35-F4386DC3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8" y="708660"/>
            <a:ext cx="10866120" cy="54406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0538ACA-C0F6-428B-8738-575CCBFB9F7B}"/>
              </a:ext>
            </a:extLst>
          </p:cNvPr>
          <p:cNvSpPr txBox="1"/>
          <p:nvPr/>
        </p:nvSpPr>
        <p:spPr>
          <a:xfrm>
            <a:off x="6096000" y="2825592"/>
            <a:ext cx="190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600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DDA8ED-DF0C-4164-B8FC-207C34AFFC2C}"/>
              </a:ext>
            </a:extLst>
          </p:cNvPr>
          <p:cNvSpPr txBox="1"/>
          <p:nvPr/>
        </p:nvSpPr>
        <p:spPr>
          <a:xfrm>
            <a:off x="3892477" y="2825591"/>
            <a:ext cx="130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10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9AC011-84C9-4B66-BC21-AD83DA8EA01E}"/>
              </a:ext>
            </a:extLst>
          </p:cNvPr>
          <p:cNvSpPr txBox="1"/>
          <p:nvPr/>
        </p:nvSpPr>
        <p:spPr>
          <a:xfrm>
            <a:off x="8873266" y="3841252"/>
            <a:ext cx="1163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</a:rPr>
              <a:t>54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B9CA1C-4199-4639-96DD-3F8DE8FDAD20}"/>
              </a:ext>
            </a:extLst>
          </p:cNvPr>
          <p:cNvSpPr txBox="1"/>
          <p:nvPr/>
        </p:nvSpPr>
        <p:spPr>
          <a:xfrm>
            <a:off x="4021569" y="3841253"/>
            <a:ext cx="1303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15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20" name="矢印: 左 19">
            <a:extLst>
              <a:ext uri="{FF2B5EF4-FFF2-40B4-BE49-F238E27FC236}">
                <a16:creationId xmlns:a16="http://schemas.microsoft.com/office/drawing/2014/main" id="{AD5A4F21-2D26-4878-A03B-50B7F635412C}"/>
              </a:ext>
            </a:extLst>
          </p:cNvPr>
          <p:cNvSpPr/>
          <p:nvPr/>
        </p:nvSpPr>
        <p:spPr>
          <a:xfrm>
            <a:off x="5592208" y="4057387"/>
            <a:ext cx="65661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7169BD6-3088-44CB-8E26-DD350286F9E6}"/>
              </a:ext>
            </a:extLst>
          </p:cNvPr>
          <p:cNvSpPr/>
          <p:nvPr/>
        </p:nvSpPr>
        <p:spPr>
          <a:xfrm>
            <a:off x="835062" y="2773146"/>
            <a:ext cx="10030162" cy="88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217FD4-34E9-4998-98B8-59DEC2DDD25C}"/>
              </a:ext>
            </a:extLst>
          </p:cNvPr>
          <p:cNvSpPr txBox="1"/>
          <p:nvPr/>
        </p:nvSpPr>
        <p:spPr>
          <a:xfrm>
            <a:off x="5013712" y="3475771"/>
            <a:ext cx="209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÷60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475128D-85B6-4ED5-8E23-8A3E713F89EE}"/>
              </a:ext>
            </a:extLst>
          </p:cNvPr>
          <p:cNvSpPr txBox="1"/>
          <p:nvPr/>
        </p:nvSpPr>
        <p:spPr>
          <a:xfrm>
            <a:off x="7480728" y="3618329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12" name="矢印: 下カーブ 11">
            <a:extLst>
              <a:ext uri="{FF2B5EF4-FFF2-40B4-BE49-F238E27FC236}">
                <a16:creationId xmlns:a16="http://schemas.microsoft.com/office/drawing/2014/main" id="{009616F4-2041-4675-AEE5-38815AA1378F}"/>
              </a:ext>
            </a:extLst>
          </p:cNvPr>
          <p:cNvSpPr/>
          <p:nvPr/>
        </p:nvSpPr>
        <p:spPr>
          <a:xfrm>
            <a:off x="7152019" y="3304940"/>
            <a:ext cx="248640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A4001DB-0A11-44B5-90FA-7DF1725CF63B}"/>
              </a:ext>
            </a:extLst>
          </p:cNvPr>
          <p:cNvSpPr/>
          <p:nvPr/>
        </p:nvSpPr>
        <p:spPr>
          <a:xfrm>
            <a:off x="835062" y="4799837"/>
            <a:ext cx="10030162" cy="88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193860-F9C9-47DC-BCFA-E428DD1FAC22}"/>
              </a:ext>
            </a:extLst>
          </p:cNvPr>
          <p:cNvSpPr txBox="1"/>
          <p:nvPr/>
        </p:nvSpPr>
        <p:spPr>
          <a:xfrm>
            <a:off x="5920517" y="5133677"/>
            <a:ext cx="6191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900×60</a:t>
            </a:r>
            <a:r>
              <a:rPr lang="ja-JP" altLang="en-US" sz="6000" b="1" dirty="0"/>
              <a:t>＝</a:t>
            </a:r>
            <a:r>
              <a:rPr lang="en-US" altLang="ja-JP" sz="6000" b="1" dirty="0"/>
              <a:t>54000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044A224-A956-4700-8A81-0FDD177EB35D}"/>
              </a:ext>
            </a:extLst>
          </p:cNvPr>
          <p:cNvSpPr txBox="1"/>
          <p:nvPr/>
        </p:nvSpPr>
        <p:spPr>
          <a:xfrm>
            <a:off x="696001" y="5629698"/>
            <a:ext cx="5052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900÷60</a:t>
            </a:r>
            <a:r>
              <a:rPr lang="ja-JP" altLang="en-US" sz="6000" b="1" dirty="0"/>
              <a:t>＝</a:t>
            </a:r>
            <a:r>
              <a:rPr lang="en-US" altLang="ja-JP" sz="6000" b="1" dirty="0"/>
              <a:t>15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FDA6091-67B7-42CD-B4D9-EAEF9888EC08}"/>
              </a:ext>
            </a:extLst>
          </p:cNvPr>
          <p:cNvSpPr txBox="1"/>
          <p:nvPr/>
        </p:nvSpPr>
        <p:spPr>
          <a:xfrm>
            <a:off x="6364622" y="4579543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時速は</a:t>
            </a:r>
            <a:endParaRPr kumimoji="1" lang="ja-JP" altLang="en-US" sz="48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E4FA4E0-8C57-4A2D-960C-17F59CC70501}"/>
              </a:ext>
            </a:extLst>
          </p:cNvPr>
          <p:cNvSpPr txBox="1"/>
          <p:nvPr/>
        </p:nvSpPr>
        <p:spPr>
          <a:xfrm>
            <a:off x="1789358" y="5022401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秒速は</a:t>
            </a:r>
            <a:endParaRPr kumimoji="1" lang="ja-JP" altLang="en-US" sz="48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52AC509-813A-4696-A446-B8313815E615}"/>
              </a:ext>
            </a:extLst>
          </p:cNvPr>
          <p:cNvSpPr txBox="1"/>
          <p:nvPr/>
        </p:nvSpPr>
        <p:spPr>
          <a:xfrm>
            <a:off x="5920517" y="5823296"/>
            <a:ext cx="6191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/>
              <a:t>54000</a:t>
            </a:r>
            <a:r>
              <a:rPr lang="ja-JP" altLang="en-US" sz="6000" b="1" dirty="0"/>
              <a:t>ｍ＝</a:t>
            </a:r>
            <a:r>
              <a:rPr lang="en-US" altLang="ja-JP" sz="6000" b="1" dirty="0"/>
              <a:t>54km</a:t>
            </a:r>
            <a:r>
              <a:rPr kumimoji="1" lang="ja-JP" altLang="en-US" sz="60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73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 animBg="1"/>
      <p:bldP spid="26" grpId="0"/>
      <p:bldP spid="25" grpId="0"/>
      <p:bldP spid="12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ACC5E27-DEBC-471A-BB35-F4386DC3D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3" y="138505"/>
            <a:ext cx="10866120" cy="544068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7F1F3D-D48A-40FC-AF52-E1610EF1174F}"/>
              </a:ext>
            </a:extLst>
          </p:cNvPr>
          <p:cNvSpPr txBox="1"/>
          <p:nvPr/>
        </p:nvSpPr>
        <p:spPr>
          <a:xfrm>
            <a:off x="6232731" y="4299872"/>
            <a:ext cx="1163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</a:rPr>
              <a:t>15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E134D8-5EFF-47B5-A7BF-C1190D332CC8}"/>
              </a:ext>
            </a:extLst>
          </p:cNvPr>
          <p:cNvSpPr txBox="1"/>
          <p:nvPr/>
        </p:nvSpPr>
        <p:spPr>
          <a:xfrm>
            <a:off x="8377377" y="4296701"/>
            <a:ext cx="1641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FF0000"/>
                </a:solidFill>
              </a:rPr>
              <a:t>900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5F78C35-F6A8-45B9-9CE1-3410327B50F9}"/>
              </a:ext>
            </a:extLst>
          </p:cNvPr>
          <p:cNvSpPr/>
          <p:nvPr/>
        </p:nvSpPr>
        <p:spPr>
          <a:xfrm>
            <a:off x="732736" y="2205957"/>
            <a:ext cx="10030162" cy="88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7A3C0D7-80AE-405E-A1F3-AA088C1C5047}"/>
              </a:ext>
            </a:extLst>
          </p:cNvPr>
          <p:cNvSpPr/>
          <p:nvPr/>
        </p:nvSpPr>
        <p:spPr>
          <a:xfrm>
            <a:off x="732736" y="2247686"/>
            <a:ext cx="10030162" cy="1859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下カーブ 28">
            <a:extLst>
              <a:ext uri="{FF2B5EF4-FFF2-40B4-BE49-F238E27FC236}">
                <a16:creationId xmlns:a16="http://schemas.microsoft.com/office/drawing/2014/main" id="{E724E6AE-1493-4056-9C62-3AEDAFFADBE3}"/>
              </a:ext>
            </a:extLst>
          </p:cNvPr>
          <p:cNvSpPr/>
          <p:nvPr/>
        </p:nvSpPr>
        <p:spPr>
          <a:xfrm>
            <a:off x="4551673" y="3608058"/>
            <a:ext cx="248640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矢印: 下カーブ 29">
            <a:extLst>
              <a:ext uri="{FF2B5EF4-FFF2-40B4-BE49-F238E27FC236}">
                <a16:creationId xmlns:a16="http://schemas.microsoft.com/office/drawing/2014/main" id="{867F7A83-A72D-4E10-8276-D382411F0DAA}"/>
              </a:ext>
            </a:extLst>
          </p:cNvPr>
          <p:cNvSpPr/>
          <p:nvPr/>
        </p:nvSpPr>
        <p:spPr>
          <a:xfrm>
            <a:off x="7320131" y="3612069"/>
            <a:ext cx="2486406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100B58C-B964-45DC-8695-6FBD0F0D3AD6}"/>
              </a:ext>
            </a:extLst>
          </p:cNvPr>
          <p:cNvSpPr txBox="1"/>
          <p:nvPr/>
        </p:nvSpPr>
        <p:spPr>
          <a:xfrm>
            <a:off x="7665134" y="3596463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BC163F-247C-42BD-AC4B-7FA58A5273C6}"/>
              </a:ext>
            </a:extLst>
          </p:cNvPr>
          <p:cNvSpPr txBox="1"/>
          <p:nvPr/>
        </p:nvSpPr>
        <p:spPr>
          <a:xfrm>
            <a:off x="4946700" y="3629327"/>
            <a:ext cx="172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×60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60C4F44-7E9D-4A02-A26E-F690D256B354}"/>
              </a:ext>
            </a:extLst>
          </p:cNvPr>
          <p:cNvSpPr txBox="1"/>
          <p:nvPr/>
        </p:nvSpPr>
        <p:spPr>
          <a:xfrm>
            <a:off x="6232731" y="2838649"/>
            <a:ext cx="410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15×60</a:t>
            </a:r>
            <a:r>
              <a:rPr lang="ja-JP" altLang="en-US" sz="4800" b="1" dirty="0"/>
              <a:t>＝</a:t>
            </a:r>
            <a:r>
              <a:rPr lang="en-US" altLang="ja-JP" sz="4800" b="1" dirty="0"/>
              <a:t>900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FD33EAA-6E66-4E22-A1B8-CB4CE2E414DA}"/>
              </a:ext>
            </a:extLst>
          </p:cNvPr>
          <p:cNvSpPr txBox="1"/>
          <p:nvPr/>
        </p:nvSpPr>
        <p:spPr>
          <a:xfrm>
            <a:off x="255742" y="2652860"/>
            <a:ext cx="508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250÷60</a:t>
            </a:r>
            <a:r>
              <a:rPr lang="ja-JP" altLang="en-US" sz="4800" b="1" dirty="0"/>
              <a:t>＝</a:t>
            </a:r>
            <a:r>
              <a:rPr lang="en-US" altLang="ja-JP" sz="4800" b="1" dirty="0"/>
              <a:t>15000</a:t>
            </a:r>
            <a:r>
              <a:rPr kumimoji="1" lang="ja-JP" altLang="en-US" sz="4800" b="1" dirty="0"/>
              <a:t>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F13B450-E84F-4F25-A25B-44026E17DC14}"/>
              </a:ext>
            </a:extLst>
          </p:cNvPr>
          <p:cNvSpPr txBox="1"/>
          <p:nvPr/>
        </p:nvSpPr>
        <p:spPr>
          <a:xfrm>
            <a:off x="6204025" y="2087350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時速は</a:t>
            </a:r>
            <a:endParaRPr kumimoji="1" lang="ja-JP" altLang="en-US" sz="48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F5506C3-E70A-4BDD-B565-EE790A39C727}"/>
              </a:ext>
            </a:extLst>
          </p:cNvPr>
          <p:cNvSpPr txBox="1"/>
          <p:nvPr/>
        </p:nvSpPr>
        <p:spPr>
          <a:xfrm>
            <a:off x="1949137" y="2013698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秒速は</a:t>
            </a:r>
            <a:endParaRPr kumimoji="1" lang="ja-JP" altLang="en-US" sz="4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8D89B57-B7FA-48ED-A3EA-38D272F12B81}"/>
              </a:ext>
            </a:extLst>
          </p:cNvPr>
          <p:cNvSpPr txBox="1"/>
          <p:nvPr/>
        </p:nvSpPr>
        <p:spPr>
          <a:xfrm>
            <a:off x="267522" y="3359656"/>
            <a:ext cx="490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15000m</a:t>
            </a:r>
            <a:r>
              <a:rPr lang="ja-JP" altLang="en-US" sz="4800" b="1" dirty="0"/>
              <a:t>＝</a:t>
            </a:r>
            <a:r>
              <a:rPr lang="en-US" altLang="ja-JP" sz="4800" b="1" dirty="0"/>
              <a:t>15km</a:t>
            </a:r>
            <a:r>
              <a:rPr kumimoji="1" lang="ja-JP" altLang="en-US" sz="48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8219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9" grpId="0" animBg="1"/>
      <p:bldP spid="30" grpId="0" animBg="1"/>
      <p:bldP spid="28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50F1B9C-035C-4CF5-9D54-D41B8C0F7799}"/>
              </a:ext>
            </a:extLst>
          </p:cNvPr>
          <p:cNvSpPr txBox="1"/>
          <p:nvPr/>
        </p:nvSpPr>
        <p:spPr>
          <a:xfrm>
            <a:off x="372428" y="91734"/>
            <a:ext cx="3065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P.226</a:t>
            </a:r>
            <a:r>
              <a:rPr lang="ja-JP" altLang="en-US" sz="4400" b="1" dirty="0"/>
              <a:t>　２</a:t>
            </a:r>
            <a:endParaRPr lang="en-US" altLang="ja-JP" sz="4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FA9132-B906-4736-B859-C93BA266617B}"/>
              </a:ext>
            </a:extLst>
          </p:cNvPr>
          <p:cNvSpPr txBox="1"/>
          <p:nvPr/>
        </p:nvSpPr>
        <p:spPr>
          <a:xfrm>
            <a:off x="771011" y="982688"/>
            <a:ext cx="10579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①</a:t>
            </a:r>
            <a:r>
              <a:rPr lang="en-US" altLang="ja-JP" sz="4400" b="1" dirty="0"/>
              <a:t>10km</a:t>
            </a:r>
            <a:r>
              <a:rPr lang="ja-JP" altLang="en-US" sz="4400" b="1" dirty="0"/>
              <a:t>を</a:t>
            </a:r>
            <a:r>
              <a:rPr lang="en-US" altLang="ja-JP" sz="4400" b="1" dirty="0"/>
              <a:t>150</a:t>
            </a:r>
            <a:r>
              <a:rPr lang="ja-JP" altLang="en-US" sz="4400" b="1" dirty="0">
                <a:solidFill>
                  <a:srgbClr val="0070C0"/>
                </a:solidFill>
              </a:rPr>
              <a:t>分</a:t>
            </a:r>
            <a:r>
              <a:rPr lang="ja-JP" altLang="en-US" sz="4400" b="1" dirty="0"/>
              <a:t>で歩いた時の</a:t>
            </a:r>
            <a:r>
              <a:rPr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ja-JP" altLang="en-US" sz="4400" b="1" dirty="0"/>
              <a:t>□</a:t>
            </a:r>
            <a:r>
              <a:rPr lang="en-US" altLang="ja-JP" sz="4400" b="1" dirty="0"/>
              <a:t>km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4AD973-8A81-44E7-911C-5DF072D8D45D}"/>
              </a:ext>
            </a:extLst>
          </p:cNvPr>
          <p:cNvSpPr txBox="1"/>
          <p:nvPr/>
        </p:nvSpPr>
        <p:spPr>
          <a:xfrm>
            <a:off x="2335994" y="4117553"/>
            <a:ext cx="5335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道のり</a:t>
            </a:r>
            <a:r>
              <a:rPr lang="en-US" altLang="ja-JP" sz="4400" b="1" dirty="0"/>
              <a:t>÷</a:t>
            </a:r>
            <a:r>
              <a:rPr kumimoji="1" lang="ja-JP" altLang="en-US" sz="4400" b="1" dirty="0"/>
              <a:t>時間＝速さ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204767C-B151-4755-A32B-3C3390DD265C}"/>
              </a:ext>
            </a:extLst>
          </p:cNvPr>
          <p:cNvSpPr txBox="1"/>
          <p:nvPr/>
        </p:nvSpPr>
        <p:spPr>
          <a:xfrm>
            <a:off x="1066956" y="1772233"/>
            <a:ext cx="1029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時速で求めるので単位を時間にそろえる</a:t>
            </a:r>
            <a:endParaRPr kumimoji="1" lang="ja-JP" altLang="en-US" sz="40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929D305-515C-45A2-BA7D-38F70338CF0F}"/>
              </a:ext>
            </a:extLst>
          </p:cNvPr>
          <p:cNvSpPr txBox="1"/>
          <p:nvPr/>
        </p:nvSpPr>
        <p:spPr>
          <a:xfrm>
            <a:off x="1066956" y="2583885"/>
            <a:ext cx="5335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150</a:t>
            </a:r>
            <a:r>
              <a:rPr lang="ja-JP" altLang="en-US" sz="4000" b="1" dirty="0"/>
              <a:t>分は</a:t>
            </a:r>
            <a:r>
              <a:rPr lang="en-US" altLang="ja-JP" sz="4000" b="1" dirty="0"/>
              <a:t>2</a:t>
            </a:r>
            <a:r>
              <a:rPr lang="ja-JP" altLang="en-US" sz="4000" b="1" dirty="0"/>
              <a:t>時間</a:t>
            </a:r>
            <a:r>
              <a:rPr lang="en-US" altLang="ja-JP" sz="4000" b="1" dirty="0"/>
              <a:t>30</a:t>
            </a:r>
            <a:r>
              <a:rPr lang="ja-JP" altLang="en-US" sz="4000" b="1" dirty="0"/>
              <a:t>分</a:t>
            </a:r>
            <a:endParaRPr kumimoji="1" lang="ja-JP" altLang="en-US" sz="40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C53CD3AA-EA86-4939-94D2-017A5EE1BDE0}"/>
              </a:ext>
            </a:extLst>
          </p:cNvPr>
          <p:cNvSpPr txBox="1"/>
          <p:nvPr/>
        </p:nvSpPr>
        <p:spPr>
          <a:xfrm>
            <a:off x="5769945" y="2563781"/>
            <a:ext cx="519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30</a:t>
            </a:r>
            <a:r>
              <a:rPr lang="ja-JP" altLang="en-US" sz="4000" b="1" dirty="0"/>
              <a:t>分は</a:t>
            </a:r>
            <a:r>
              <a:rPr lang="en-US" altLang="ja-JP" sz="4000" b="1" dirty="0"/>
              <a:t>0.5</a:t>
            </a:r>
            <a:r>
              <a:rPr lang="ja-JP" altLang="en-US" sz="4000" b="1" dirty="0"/>
              <a:t>時間なので</a:t>
            </a:r>
            <a:endParaRPr kumimoji="1" lang="ja-JP" altLang="en-US" sz="40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E55A8E4-899B-4705-8D4C-6A88DBB71770}"/>
              </a:ext>
            </a:extLst>
          </p:cNvPr>
          <p:cNvSpPr txBox="1"/>
          <p:nvPr/>
        </p:nvSpPr>
        <p:spPr>
          <a:xfrm>
            <a:off x="1066956" y="3228708"/>
            <a:ext cx="5335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150</a:t>
            </a:r>
            <a:r>
              <a:rPr lang="ja-JP" altLang="en-US" sz="4400" b="1" dirty="0"/>
              <a:t>分は</a:t>
            </a:r>
            <a:r>
              <a:rPr lang="en-US" altLang="ja-JP" sz="4400" b="1" dirty="0"/>
              <a:t>2.5</a:t>
            </a:r>
            <a:r>
              <a:rPr lang="ja-JP" altLang="en-US" sz="4400" b="1" dirty="0"/>
              <a:t>時間</a:t>
            </a:r>
            <a:endParaRPr kumimoji="1" lang="ja-JP" altLang="en-US" sz="4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EF534C-41CB-4AA9-A212-B2EFCBADC610}"/>
              </a:ext>
            </a:extLst>
          </p:cNvPr>
          <p:cNvSpPr txBox="1"/>
          <p:nvPr/>
        </p:nvSpPr>
        <p:spPr>
          <a:xfrm>
            <a:off x="1562327" y="500639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CBDD9F8-707C-47BC-9AB3-9DCB3F70FEAC}"/>
              </a:ext>
            </a:extLst>
          </p:cNvPr>
          <p:cNvSpPr txBox="1"/>
          <p:nvPr/>
        </p:nvSpPr>
        <p:spPr>
          <a:xfrm>
            <a:off x="2994887" y="5006396"/>
            <a:ext cx="4371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00B050"/>
                </a:solidFill>
              </a:rPr>
              <a:t>10</a:t>
            </a:r>
            <a:r>
              <a:rPr lang="en-US" altLang="ja-JP" sz="6000" b="1" dirty="0"/>
              <a:t>÷</a:t>
            </a:r>
            <a:r>
              <a:rPr lang="en-US" altLang="ja-JP" sz="6000" b="1" dirty="0">
                <a:solidFill>
                  <a:srgbClr val="0070C0"/>
                </a:solidFill>
              </a:rPr>
              <a:t>2.5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1ACC9F-537C-43F3-A095-CDA752015A8B}"/>
              </a:ext>
            </a:extLst>
          </p:cNvPr>
          <p:cNvSpPr txBox="1"/>
          <p:nvPr/>
        </p:nvSpPr>
        <p:spPr>
          <a:xfrm>
            <a:off x="8438542" y="5514228"/>
            <a:ext cx="394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6000" b="1" dirty="0">
                <a:solidFill>
                  <a:srgbClr val="FF0000"/>
                </a:solidFill>
              </a:rPr>
              <a:t>4km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61B6802-19B1-431D-84B3-300164C58852}"/>
              </a:ext>
            </a:extLst>
          </p:cNvPr>
          <p:cNvSpPr txBox="1"/>
          <p:nvPr/>
        </p:nvSpPr>
        <p:spPr>
          <a:xfrm>
            <a:off x="6439127" y="5006398"/>
            <a:ext cx="92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FF0000"/>
                </a:solidFill>
              </a:rPr>
              <a:t>4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/>
      <p:bldP spid="38" grpId="0"/>
      <p:bldP spid="39" grpId="0"/>
      <p:bldP spid="40" grpId="0"/>
      <p:bldP spid="4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0493003-BCB5-4148-B6BA-A1C378D34B0F}"/>
              </a:ext>
            </a:extLst>
          </p:cNvPr>
          <p:cNvSpPr txBox="1"/>
          <p:nvPr/>
        </p:nvSpPr>
        <p:spPr>
          <a:xfrm>
            <a:off x="3359284" y="101498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60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2065F2-F4AE-43AF-8A39-8CE45F8BC887}"/>
              </a:ext>
            </a:extLst>
          </p:cNvPr>
          <p:cNvSpPr txBox="1"/>
          <p:nvPr/>
        </p:nvSpPr>
        <p:spPr>
          <a:xfrm>
            <a:off x="4679578" y="1074850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1B5331-E4AE-449B-8AF4-C57C750ABEA9}"/>
              </a:ext>
            </a:extLst>
          </p:cNvPr>
          <p:cNvSpPr txBox="1"/>
          <p:nvPr/>
        </p:nvSpPr>
        <p:spPr>
          <a:xfrm>
            <a:off x="5324350" y="1074849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2678F8-FCA5-4D96-B07A-4D146BC3F1F5}"/>
              </a:ext>
            </a:extLst>
          </p:cNvPr>
          <p:cNvSpPr txBox="1"/>
          <p:nvPr/>
        </p:nvSpPr>
        <p:spPr>
          <a:xfrm>
            <a:off x="3359284" y="21111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24BE53-76D0-4E7B-BF1A-1E6153903107}"/>
              </a:ext>
            </a:extLst>
          </p:cNvPr>
          <p:cNvSpPr txBox="1"/>
          <p:nvPr/>
        </p:nvSpPr>
        <p:spPr>
          <a:xfrm>
            <a:off x="4679578" y="211114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DB6402-981E-4335-9853-EAFA04F4E044}"/>
              </a:ext>
            </a:extLst>
          </p:cNvPr>
          <p:cNvSpPr txBox="1"/>
          <p:nvPr/>
        </p:nvSpPr>
        <p:spPr>
          <a:xfrm>
            <a:off x="5324350" y="211113"/>
            <a:ext cx="3421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0.5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DD337AE-67E4-4B00-910D-60B1601D1D68}"/>
              </a:ext>
            </a:extLst>
          </p:cNvPr>
          <p:cNvSpPr txBox="1"/>
          <p:nvPr/>
        </p:nvSpPr>
        <p:spPr>
          <a:xfrm>
            <a:off x="3327011" y="181885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90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AF08EF-094E-461C-B3AC-3F894ADB3E8F}"/>
              </a:ext>
            </a:extLst>
          </p:cNvPr>
          <p:cNvSpPr txBox="1"/>
          <p:nvPr/>
        </p:nvSpPr>
        <p:spPr>
          <a:xfrm>
            <a:off x="4647305" y="1935516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8B7EA7-9174-47B1-8B9D-6F1D2AFE0C06}"/>
              </a:ext>
            </a:extLst>
          </p:cNvPr>
          <p:cNvSpPr txBox="1"/>
          <p:nvPr/>
        </p:nvSpPr>
        <p:spPr>
          <a:xfrm>
            <a:off x="5324350" y="1935515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</a:t>
            </a:r>
            <a:r>
              <a:rPr lang="ja-JP" altLang="en-US" sz="4800" b="1" dirty="0"/>
              <a:t>時間</a:t>
            </a:r>
            <a:r>
              <a:rPr lang="en-US" altLang="ja-JP" sz="4800" b="1" dirty="0"/>
              <a:t>30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A2BD1E-283C-460A-93BA-50DE83BD8EDC}"/>
              </a:ext>
            </a:extLst>
          </p:cNvPr>
          <p:cNvSpPr txBox="1"/>
          <p:nvPr/>
        </p:nvSpPr>
        <p:spPr>
          <a:xfrm>
            <a:off x="2853676" y="262272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120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774F53-EBB9-4930-9F26-043F7189F4BB}"/>
              </a:ext>
            </a:extLst>
          </p:cNvPr>
          <p:cNvSpPr txBox="1"/>
          <p:nvPr/>
        </p:nvSpPr>
        <p:spPr>
          <a:xfrm>
            <a:off x="4679579" y="2710077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7FC7DE-7A29-4504-9358-AD17FA345714}"/>
              </a:ext>
            </a:extLst>
          </p:cNvPr>
          <p:cNvSpPr txBox="1"/>
          <p:nvPr/>
        </p:nvSpPr>
        <p:spPr>
          <a:xfrm>
            <a:off x="5324350" y="2710076"/>
            <a:ext cx="37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90D723-E1B8-4608-942A-B7B025BAE5F4}"/>
              </a:ext>
            </a:extLst>
          </p:cNvPr>
          <p:cNvSpPr txBox="1"/>
          <p:nvPr/>
        </p:nvSpPr>
        <p:spPr>
          <a:xfrm>
            <a:off x="8450133" y="1935515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EC853F-3725-406F-A161-F8B81A0B400C}"/>
              </a:ext>
            </a:extLst>
          </p:cNvPr>
          <p:cNvSpPr txBox="1"/>
          <p:nvPr/>
        </p:nvSpPr>
        <p:spPr>
          <a:xfrm>
            <a:off x="9187030" y="1935515"/>
            <a:ext cx="2684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1.5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0114DF-2B7E-48E3-B075-2E5981EB9C02}"/>
              </a:ext>
            </a:extLst>
          </p:cNvPr>
          <p:cNvSpPr txBox="1"/>
          <p:nvPr/>
        </p:nvSpPr>
        <p:spPr>
          <a:xfrm>
            <a:off x="2853676" y="342659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150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99A3E21-6FE2-463C-AC5B-7D1FCB44A12A}"/>
              </a:ext>
            </a:extLst>
          </p:cNvPr>
          <p:cNvSpPr txBox="1"/>
          <p:nvPr/>
        </p:nvSpPr>
        <p:spPr>
          <a:xfrm>
            <a:off x="4679579" y="3570743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8E61A62-D8F6-4086-A162-C88EE74CB762}"/>
              </a:ext>
            </a:extLst>
          </p:cNvPr>
          <p:cNvSpPr txBox="1"/>
          <p:nvPr/>
        </p:nvSpPr>
        <p:spPr>
          <a:xfrm>
            <a:off x="9187030" y="3527559"/>
            <a:ext cx="276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2.5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B819859-E9ED-4AE8-BCE8-D30FE44796AD}"/>
              </a:ext>
            </a:extLst>
          </p:cNvPr>
          <p:cNvSpPr txBox="1"/>
          <p:nvPr/>
        </p:nvSpPr>
        <p:spPr>
          <a:xfrm>
            <a:off x="5324350" y="3537656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</a:t>
            </a:r>
            <a:r>
              <a:rPr lang="ja-JP" altLang="en-US" sz="4800" b="1" dirty="0"/>
              <a:t>時間</a:t>
            </a:r>
            <a:r>
              <a:rPr lang="en-US" altLang="ja-JP" sz="4800" b="1" dirty="0"/>
              <a:t>30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DF2D828-630E-4201-BF30-C0A3AE33BAEF}"/>
              </a:ext>
            </a:extLst>
          </p:cNvPr>
          <p:cNvSpPr txBox="1"/>
          <p:nvPr/>
        </p:nvSpPr>
        <p:spPr>
          <a:xfrm>
            <a:off x="8450133" y="3585531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255509-C5C3-4DF4-A9D7-C8EF2C9F0CCD}"/>
              </a:ext>
            </a:extLst>
          </p:cNvPr>
          <p:cNvSpPr txBox="1"/>
          <p:nvPr/>
        </p:nvSpPr>
        <p:spPr>
          <a:xfrm>
            <a:off x="2853676" y="423046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180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30A32B1-E410-498C-89E9-6E60F238834B}"/>
              </a:ext>
            </a:extLst>
          </p:cNvPr>
          <p:cNvSpPr txBox="1"/>
          <p:nvPr/>
        </p:nvSpPr>
        <p:spPr>
          <a:xfrm>
            <a:off x="4679579" y="4353446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4910B65-C1BB-40DE-B30A-8B0A1F72AEAE}"/>
              </a:ext>
            </a:extLst>
          </p:cNvPr>
          <p:cNvSpPr txBox="1"/>
          <p:nvPr/>
        </p:nvSpPr>
        <p:spPr>
          <a:xfrm>
            <a:off x="5324350" y="4320359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549BE5C-D538-46CB-A2EE-F5F18BED57EC}"/>
              </a:ext>
            </a:extLst>
          </p:cNvPr>
          <p:cNvSpPr txBox="1"/>
          <p:nvPr/>
        </p:nvSpPr>
        <p:spPr>
          <a:xfrm>
            <a:off x="2881259" y="5034334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210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AAEEEC3-D86B-4BFE-9305-9E33C8BA2DA2}"/>
              </a:ext>
            </a:extLst>
          </p:cNvPr>
          <p:cNvSpPr txBox="1"/>
          <p:nvPr/>
        </p:nvSpPr>
        <p:spPr>
          <a:xfrm>
            <a:off x="4707162" y="5054100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CFD9026-73B1-4913-BA66-35D91A57DDB2}"/>
              </a:ext>
            </a:extLst>
          </p:cNvPr>
          <p:cNvSpPr txBox="1"/>
          <p:nvPr/>
        </p:nvSpPr>
        <p:spPr>
          <a:xfrm>
            <a:off x="9187030" y="5047045"/>
            <a:ext cx="276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3.5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659429D-B493-4223-A2FE-0661BCAD02A7}"/>
              </a:ext>
            </a:extLst>
          </p:cNvPr>
          <p:cNvSpPr txBox="1"/>
          <p:nvPr/>
        </p:nvSpPr>
        <p:spPr>
          <a:xfrm>
            <a:off x="5324350" y="5021013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3</a:t>
            </a:r>
            <a:r>
              <a:rPr lang="ja-JP" altLang="en-US" sz="4800" b="1" dirty="0"/>
              <a:t>時間</a:t>
            </a:r>
            <a:r>
              <a:rPr lang="en-US" altLang="ja-JP" sz="4800" b="1" dirty="0"/>
              <a:t>30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14D84CB-DB59-4B47-95EC-1DC311F6AFE4}"/>
              </a:ext>
            </a:extLst>
          </p:cNvPr>
          <p:cNvSpPr txBox="1"/>
          <p:nvPr/>
        </p:nvSpPr>
        <p:spPr>
          <a:xfrm>
            <a:off x="8450133" y="5068888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439AA3C-F4E5-4D40-96BE-B9021D7147AC}"/>
              </a:ext>
            </a:extLst>
          </p:cNvPr>
          <p:cNvSpPr txBox="1"/>
          <p:nvPr/>
        </p:nvSpPr>
        <p:spPr>
          <a:xfrm>
            <a:off x="2881259" y="5838207"/>
            <a:ext cx="2331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240</a:t>
            </a:r>
            <a:r>
              <a:rPr lang="ja-JP" altLang="en-US" sz="4800" b="1" dirty="0"/>
              <a:t>分</a:t>
            </a:r>
            <a:endParaRPr lang="en-US" altLang="ja-JP" sz="48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DAA0A28-6837-493F-BFA2-AAA539177185}"/>
              </a:ext>
            </a:extLst>
          </p:cNvPr>
          <p:cNvSpPr txBox="1"/>
          <p:nvPr/>
        </p:nvSpPr>
        <p:spPr>
          <a:xfrm>
            <a:off x="5324350" y="5805121"/>
            <a:ext cx="355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4</a:t>
            </a:r>
            <a:r>
              <a:rPr lang="ja-JP" altLang="en-US" sz="4800" b="1" dirty="0"/>
              <a:t>時間</a:t>
            </a:r>
            <a:endParaRPr lang="en-US" altLang="ja-JP" sz="4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60747AB-DC16-42EE-8FB3-6ED85BFE6C36}"/>
              </a:ext>
            </a:extLst>
          </p:cNvPr>
          <p:cNvSpPr txBox="1"/>
          <p:nvPr/>
        </p:nvSpPr>
        <p:spPr>
          <a:xfrm>
            <a:off x="571608" y="612738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7618DC6-6505-4C6B-A9FA-A5B036F8FF78}"/>
              </a:ext>
            </a:extLst>
          </p:cNvPr>
          <p:cNvSpPr txBox="1"/>
          <p:nvPr/>
        </p:nvSpPr>
        <p:spPr>
          <a:xfrm>
            <a:off x="571608" y="1429909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1BCD7C6-32D5-49ED-BDE6-B383493D0B36}"/>
              </a:ext>
            </a:extLst>
          </p:cNvPr>
          <p:cNvSpPr txBox="1"/>
          <p:nvPr/>
        </p:nvSpPr>
        <p:spPr>
          <a:xfrm>
            <a:off x="571608" y="2247080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5D88C5F-E92C-41AA-8A28-EA9C3EF920BE}"/>
              </a:ext>
            </a:extLst>
          </p:cNvPr>
          <p:cNvSpPr txBox="1"/>
          <p:nvPr/>
        </p:nvSpPr>
        <p:spPr>
          <a:xfrm>
            <a:off x="571608" y="3064251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F959A1A-C8E6-4C65-9BBC-2B2554D2FE7D}"/>
              </a:ext>
            </a:extLst>
          </p:cNvPr>
          <p:cNvSpPr txBox="1"/>
          <p:nvPr/>
        </p:nvSpPr>
        <p:spPr>
          <a:xfrm>
            <a:off x="571608" y="3881422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2F2BA8D-8E7D-4D9D-8F27-92FAA9F90FA0}"/>
              </a:ext>
            </a:extLst>
          </p:cNvPr>
          <p:cNvSpPr txBox="1"/>
          <p:nvPr/>
        </p:nvSpPr>
        <p:spPr>
          <a:xfrm>
            <a:off x="571608" y="4698593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F55647D-FE9C-46FE-8E24-F91F78B1A7CD}"/>
              </a:ext>
            </a:extLst>
          </p:cNvPr>
          <p:cNvSpPr txBox="1"/>
          <p:nvPr/>
        </p:nvSpPr>
        <p:spPr>
          <a:xfrm>
            <a:off x="571608" y="5515764"/>
            <a:ext cx="2137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＋</a:t>
            </a:r>
            <a:r>
              <a:rPr lang="en-US" altLang="ja-JP" sz="4400" b="1" dirty="0"/>
              <a:t>30</a:t>
            </a:r>
            <a:r>
              <a:rPr lang="ja-JP" altLang="en-US" sz="4400" b="1" dirty="0"/>
              <a:t>分</a:t>
            </a:r>
            <a:endParaRPr lang="en-US" altLang="ja-JP" sz="44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AD5AF42-4BE9-473F-9D2C-39837E06C28E}"/>
              </a:ext>
            </a:extLst>
          </p:cNvPr>
          <p:cNvSpPr txBox="1"/>
          <p:nvPr/>
        </p:nvSpPr>
        <p:spPr>
          <a:xfrm>
            <a:off x="4707848" y="5832422"/>
            <a:ext cx="742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＝</a:t>
            </a:r>
            <a:endParaRPr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4445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57610A-0B9C-4D89-95D7-45772AF5A724}"/>
              </a:ext>
            </a:extLst>
          </p:cNvPr>
          <p:cNvSpPr txBox="1"/>
          <p:nvPr/>
        </p:nvSpPr>
        <p:spPr>
          <a:xfrm>
            <a:off x="373531" y="764766"/>
            <a:ext cx="1124980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/>
              <a:t>②</a:t>
            </a:r>
            <a:r>
              <a:rPr lang="ja-JP" altLang="en-US" sz="4400" b="1" dirty="0">
                <a:solidFill>
                  <a:srgbClr val="FF0000"/>
                </a:solidFill>
              </a:rPr>
              <a:t>秒速200ｍ</a:t>
            </a:r>
            <a:r>
              <a:rPr lang="ja-JP" altLang="en-US" sz="4400" b="1" dirty="0"/>
              <a:t>の飛行機が</a:t>
            </a:r>
            <a:endParaRPr lang="en-US" altLang="ja-JP" sz="4400" b="1" dirty="0"/>
          </a:p>
          <a:p>
            <a:r>
              <a:rPr lang="en-US" altLang="ja-JP" sz="4400" b="1" dirty="0"/>
              <a:t>                </a:t>
            </a:r>
            <a:r>
              <a:rPr lang="ja-JP" altLang="en-US" sz="4400" b="1" dirty="0">
                <a:solidFill>
                  <a:srgbClr val="0070C0"/>
                </a:solidFill>
              </a:rPr>
              <a:t>1分間</a:t>
            </a:r>
            <a:r>
              <a:rPr lang="ja-JP" altLang="en-US" sz="4400" b="1" dirty="0"/>
              <a:t>に進むきょり</a:t>
            </a:r>
            <a:r>
              <a:rPr lang="ja-JP" altLang="en-US" sz="5400" b="1" dirty="0">
                <a:solidFill>
                  <a:srgbClr val="00B050"/>
                </a:solidFill>
              </a:rPr>
              <a:t>□㎞</a:t>
            </a:r>
            <a:endParaRPr lang="ja-JP" alt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FB9EF7-FA93-4891-904A-1F0019E73371}"/>
              </a:ext>
            </a:extLst>
          </p:cNvPr>
          <p:cNvSpPr txBox="1"/>
          <p:nvPr/>
        </p:nvSpPr>
        <p:spPr>
          <a:xfrm>
            <a:off x="3031571" y="2456876"/>
            <a:ext cx="37508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0070C0"/>
                </a:solidFill>
              </a:rPr>
              <a:t>1分間</a:t>
            </a:r>
            <a:r>
              <a:rPr lang="en-US" altLang="ja-JP" sz="4400" b="1" dirty="0"/>
              <a:t>=</a:t>
            </a:r>
            <a:r>
              <a:rPr lang="ja-JP" altLang="en-US" sz="4400" b="1" dirty="0">
                <a:solidFill>
                  <a:srgbClr val="0070C0"/>
                </a:solidFill>
              </a:rPr>
              <a:t>60秒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4E8447-F9C1-421F-B74F-5F5F189F7D79}"/>
              </a:ext>
            </a:extLst>
          </p:cNvPr>
          <p:cNvSpPr txBox="1"/>
          <p:nvPr/>
        </p:nvSpPr>
        <p:spPr>
          <a:xfrm>
            <a:off x="978461" y="4505296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AFD1869-BE5E-401E-9B98-991322B7393E}"/>
              </a:ext>
            </a:extLst>
          </p:cNvPr>
          <p:cNvSpPr txBox="1"/>
          <p:nvPr/>
        </p:nvSpPr>
        <p:spPr>
          <a:xfrm>
            <a:off x="2411022" y="4505295"/>
            <a:ext cx="394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200</a:t>
            </a:r>
            <a:r>
              <a:rPr lang="en-US" altLang="ja-JP" sz="6000" b="1" dirty="0"/>
              <a:t>×</a:t>
            </a:r>
            <a:r>
              <a:rPr lang="en-US" altLang="ja-JP" sz="6000" b="1" dirty="0">
                <a:solidFill>
                  <a:srgbClr val="0070C0"/>
                </a:solidFill>
              </a:rPr>
              <a:t>60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F01534-7EDD-442F-B9D8-5D660DF3F49B}"/>
              </a:ext>
            </a:extLst>
          </p:cNvPr>
          <p:cNvSpPr txBox="1"/>
          <p:nvPr/>
        </p:nvSpPr>
        <p:spPr>
          <a:xfrm>
            <a:off x="8252708" y="5517679"/>
            <a:ext cx="2477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12km</a:t>
            </a:r>
            <a:endParaRPr kumimoji="1" lang="ja-JP" altLang="en-US" sz="6000" b="1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46602D6-A29D-4BA1-983D-482FD72276C0}"/>
              </a:ext>
            </a:extLst>
          </p:cNvPr>
          <p:cNvSpPr txBox="1"/>
          <p:nvPr/>
        </p:nvSpPr>
        <p:spPr>
          <a:xfrm>
            <a:off x="2264190" y="3335048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速さ</a:t>
            </a:r>
            <a:r>
              <a:rPr lang="en-US" altLang="ja-JP" sz="4800" b="1" dirty="0">
                <a:solidFill>
                  <a:srgbClr val="FF0000"/>
                </a:solidFill>
              </a:rPr>
              <a:t>×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B050"/>
                </a:solidFill>
              </a:rPr>
              <a:t>道のり</a:t>
            </a:r>
            <a:r>
              <a:rPr lang="ja-JP" altLang="en-US" sz="4800" b="1" dirty="0"/>
              <a:t>　</a:t>
            </a:r>
            <a:endParaRPr kumimoji="1" lang="ja-JP" altLang="en-US" sz="4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DF05E7-314C-4B62-B8AD-C40FDDEAC721}"/>
              </a:ext>
            </a:extLst>
          </p:cNvPr>
          <p:cNvSpPr txBox="1"/>
          <p:nvPr/>
        </p:nvSpPr>
        <p:spPr>
          <a:xfrm>
            <a:off x="5998436" y="4492993"/>
            <a:ext cx="394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12000</a:t>
            </a:r>
            <a:endParaRPr kumimoji="1" lang="ja-JP" altLang="en-US" sz="6000" b="1" dirty="0">
              <a:solidFill>
                <a:srgbClr val="00B050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2EBB094C-0130-4847-8E4E-984DF7678EC3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8761808" y="2257923"/>
            <a:ext cx="729775" cy="32597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E2002C-8578-4CDD-A6CA-63CC8B5D107B}"/>
              </a:ext>
            </a:extLst>
          </p:cNvPr>
          <p:cNvSpPr txBox="1"/>
          <p:nvPr/>
        </p:nvSpPr>
        <p:spPr>
          <a:xfrm>
            <a:off x="729434" y="321547"/>
            <a:ext cx="4410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秒間に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200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ｍ進む</a:t>
            </a:r>
            <a:r>
              <a:rPr lang="ja-JP" altLang="en-US" sz="3200" b="1" dirty="0">
                <a:solidFill>
                  <a:srgbClr val="FF0000"/>
                </a:solidFill>
              </a:rPr>
              <a:t>速さ</a:t>
            </a:r>
            <a:endParaRPr kumimoji="1" lang="ja-JP" altLang="en-US" sz="32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C10C4A-D343-4638-AAF3-01EAE8810EC3}"/>
              </a:ext>
            </a:extLst>
          </p:cNvPr>
          <p:cNvSpPr txBox="1"/>
          <p:nvPr/>
        </p:nvSpPr>
        <p:spPr>
          <a:xfrm>
            <a:off x="3383565" y="5275433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(m)</a:t>
            </a:r>
            <a:endParaRPr kumimoji="1" lang="ja-JP" altLang="en-US" sz="32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F10BAA-C85D-4918-9E16-F6C487B69824}"/>
              </a:ext>
            </a:extLst>
          </p:cNvPr>
          <p:cNvSpPr txBox="1"/>
          <p:nvPr/>
        </p:nvSpPr>
        <p:spPr>
          <a:xfrm>
            <a:off x="7920052" y="5162509"/>
            <a:ext cx="888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(m)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415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E17086-CD90-4FD6-A6C5-8FB71A1702AA}"/>
              </a:ext>
            </a:extLst>
          </p:cNvPr>
          <p:cNvSpPr txBox="1"/>
          <p:nvPr/>
        </p:nvSpPr>
        <p:spPr>
          <a:xfrm>
            <a:off x="325418" y="288670"/>
            <a:ext cx="116801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/>
              <a:t>③　</a:t>
            </a:r>
            <a:r>
              <a:rPr lang="ja-JP" altLang="en-US" sz="4800" b="1" dirty="0">
                <a:solidFill>
                  <a:srgbClr val="FF0000"/>
                </a:solidFill>
              </a:rPr>
              <a:t>分速600ｍ</a:t>
            </a:r>
            <a:r>
              <a:rPr lang="ja-JP" altLang="en-US" sz="4800" b="1" dirty="0"/>
              <a:t>のバスが</a:t>
            </a:r>
            <a:r>
              <a:rPr lang="ja-JP" altLang="en-US" sz="4800" b="1" dirty="0">
                <a:solidFill>
                  <a:srgbClr val="00B050"/>
                </a:solidFill>
              </a:rPr>
              <a:t>3km</a:t>
            </a:r>
            <a:r>
              <a:rPr lang="ja-JP" altLang="en-US" sz="4800" b="1" dirty="0"/>
              <a:t>進むのに</a:t>
            </a:r>
            <a:endParaRPr lang="en-US" altLang="ja-JP" sz="4800" b="1" dirty="0"/>
          </a:p>
          <a:p>
            <a:r>
              <a:rPr lang="ja-JP" altLang="en-US" sz="4800" b="1" dirty="0"/>
              <a:t>　かかる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7BD83A-FD10-437D-A2E2-48C5450E262D}"/>
              </a:ext>
            </a:extLst>
          </p:cNvPr>
          <p:cNvSpPr txBox="1"/>
          <p:nvPr/>
        </p:nvSpPr>
        <p:spPr>
          <a:xfrm>
            <a:off x="3723939" y="2781028"/>
            <a:ext cx="4299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00B050"/>
                </a:solidFill>
              </a:rPr>
              <a:t>3</a:t>
            </a:r>
            <a:r>
              <a:rPr lang="en-US" altLang="ja-JP" sz="4800" b="1" dirty="0">
                <a:solidFill>
                  <a:srgbClr val="00B050"/>
                </a:solidFill>
              </a:rPr>
              <a:t>km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B050"/>
                </a:solidFill>
              </a:rPr>
              <a:t>3000ｍ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ACBBB4-4B95-4546-811B-FF47503466F8}"/>
              </a:ext>
            </a:extLst>
          </p:cNvPr>
          <p:cNvSpPr txBox="1"/>
          <p:nvPr/>
        </p:nvSpPr>
        <p:spPr>
          <a:xfrm>
            <a:off x="2425762" y="4029163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00B050"/>
                </a:solidFill>
              </a:rPr>
              <a:t>道のり</a:t>
            </a:r>
            <a:r>
              <a:rPr lang="en-US" altLang="ja-JP" sz="4800" b="1" dirty="0"/>
              <a:t>÷</a:t>
            </a:r>
            <a:r>
              <a:rPr lang="ja-JP" altLang="en-US" sz="4800" b="1" dirty="0">
                <a:solidFill>
                  <a:srgbClr val="FF0000"/>
                </a:solidFill>
              </a:rPr>
              <a:t>速さ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　</a:t>
            </a:r>
            <a:endParaRPr kumimoji="1" lang="ja-JP" altLang="en-US" sz="4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53D0-0E6F-423E-ADAA-27A4644F9A08}"/>
              </a:ext>
            </a:extLst>
          </p:cNvPr>
          <p:cNvSpPr txBox="1"/>
          <p:nvPr/>
        </p:nvSpPr>
        <p:spPr>
          <a:xfrm>
            <a:off x="1197686" y="4829954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A083A4-7937-42AB-A241-638BADD5D879}"/>
              </a:ext>
            </a:extLst>
          </p:cNvPr>
          <p:cNvSpPr txBox="1"/>
          <p:nvPr/>
        </p:nvSpPr>
        <p:spPr>
          <a:xfrm>
            <a:off x="2630247" y="4829953"/>
            <a:ext cx="487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00B050"/>
                </a:solidFill>
              </a:rPr>
              <a:t>3000</a:t>
            </a:r>
            <a:r>
              <a:rPr lang="en-US" altLang="ja-JP" sz="6000" b="1" dirty="0"/>
              <a:t>÷</a:t>
            </a:r>
            <a:r>
              <a:rPr lang="en-US" altLang="ja-JP" sz="6000" b="1" dirty="0">
                <a:solidFill>
                  <a:srgbClr val="FF0000"/>
                </a:solidFill>
              </a:rPr>
              <a:t>600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8B19200-8D44-4F63-ACFD-1F05FFB08CA0}"/>
              </a:ext>
            </a:extLst>
          </p:cNvPr>
          <p:cNvSpPr txBox="1"/>
          <p:nvPr/>
        </p:nvSpPr>
        <p:spPr>
          <a:xfrm>
            <a:off x="9100252" y="5553667"/>
            <a:ext cx="1466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70C0"/>
                </a:solidFill>
              </a:rPr>
              <a:t>5</a:t>
            </a:r>
            <a:r>
              <a:rPr kumimoji="1" lang="ja-JP" altLang="en-US" sz="6000" b="1" dirty="0">
                <a:solidFill>
                  <a:srgbClr val="0070C0"/>
                </a:solidFill>
              </a:rPr>
              <a:t>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95F39D-9FAC-40A9-B927-E44F08EBFBBD}"/>
              </a:ext>
            </a:extLst>
          </p:cNvPr>
          <p:cNvSpPr txBox="1"/>
          <p:nvPr/>
        </p:nvSpPr>
        <p:spPr>
          <a:xfrm>
            <a:off x="7084004" y="4826674"/>
            <a:ext cx="2477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70C0"/>
                </a:solidFill>
              </a:rPr>
              <a:t>5</a:t>
            </a:r>
            <a:endParaRPr kumimoji="1" lang="ja-JP" altLang="en-US" sz="6000" b="1" dirty="0">
              <a:solidFill>
                <a:srgbClr val="0070C0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1204F5A9-6B4A-42D2-B83B-8C967C4F1A2B}"/>
              </a:ext>
            </a:extLst>
          </p:cNvPr>
          <p:cNvCxnSpPr>
            <a:cxnSpLocks/>
          </p:cNvCxnSpPr>
          <p:nvPr/>
        </p:nvCxnSpPr>
        <p:spPr>
          <a:xfrm flipH="1" flipV="1">
            <a:off x="4318392" y="981273"/>
            <a:ext cx="1081947" cy="9487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854EB5AC-09D9-46A0-8841-DF0473B9BBDE}"/>
              </a:ext>
            </a:extLst>
          </p:cNvPr>
          <p:cNvCxnSpPr>
            <a:cxnSpLocks/>
          </p:cNvCxnSpPr>
          <p:nvPr/>
        </p:nvCxnSpPr>
        <p:spPr>
          <a:xfrm flipV="1">
            <a:off x="5873675" y="983537"/>
            <a:ext cx="1402972" cy="9173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CB5F86D-2854-4A13-A07E-466908238D50}"/>
              </a:ext>
            </a:extLst>
          </p:cNvPr>
          <p:cNvSpPr txBox="1"/>
          <p:nvPr/>
        </p:nvSpPr>
        <p:spPr>
          <a:xfrm>
            <a:off x="3716812" y="1904180"/>
            <a:ext cx="4606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dirty="0"/>
              <a:t>単位をそろえる</a:t>
            </a:r>
          </a:p>
        </p:txBody>
      </p:sp>
    </p:spTree>
    <p:extLst>
      <p:ext uri="{BB962C8B-B14F-4D97-AF65-F5344CB8AC3E}">
        <p14:creationId xmlns:p14="http://schemas.microsoft.com/office/powerpoint/2010/main" val="334733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812151" y="601758"/>
            <a:ext cx="10567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台風が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5km</a:t>
            </a:r>
            <a:r>
              <a:rPr kumimoji="1" lang="ja-JP" altLang="en-US" sz="4000" b="1" dirty="0"/>
              <a:t>で進んでいます。</a:t>
            </a:r>
            <a:endParaRPr kumimoji="1" lang="en-US" altLang="ja-JP" sz="4000" b="1" dirty="0"/>
          </a:p>
          <a:p>
            <a:r>
              <a:rPr lang="ja-JP" altLang="en-US" sz="4000" b="1" dirty="0"/>
              <a:t>このままの速さで</a:t>
            </a:r>
            <a:r>
              <a:rPr lang="en-US" altLang="ja-JP" sz="4000" b="1" dirty="0">
                <a:solidFill>
                  <a:srgbClr val="00B050"/>
                </a:solidFill>
              </a:rPr>
              <a:t>20km</a:t>
            </a:r>
            <a:r>
              <a:rPr lang="ja-JP" altLang="en-US" sz="4000" b="1" dirty="0"/>
              <a:t>進むのにかかる時間は，どれだけですか。</a:t>
            </a:r>
            <a:endParaRPr kumimoji="1" lang="en-US" altLang="ja-JP" sz="4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812151" y="2345150"/>
            <a:ext cx="1019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20</a:t>
            </a:r>
            <a:r>
              <a:rPr kumimoji="1" lang="en-US" altLang="ja-JP" sz="4000" b="1" dirty="0"/>
              <a:t>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1075814" y="4108563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812151" y="324286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845607" y="475290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1075814" y="4841255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1075814" y="3821859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3160236" y="3856708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2989357" y="3284097"/>
            <a:ext cx="47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5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2923196" y="4934190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1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809050" y="3231786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90349" y="4641452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5237826" y="3923347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2784225" y="5850815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29C0633-42CC-4E47-A6AC-9D3C9295E1DA}"/>
              </a:ext>
            </a:extLst>
          </p:cNvPr>
          <p:cNvGrpSpPr/>
          <p:nvPr/>
        </p:nvGrpSpPr>
        <p:grpSpPr>
          <a:xfrm>
            <a:off x="9393007" y="3897717"/>
            <a:ext cx="0" cy="1038337"/>
            <a:chOff x="7181708" y="3520365"/>
            <a:chExt cx="0" cy="1038337"/>
          </a:xfrm>
        </p:grpSpPr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34F53B9-693F-4D0B-B0A5-649D607CB52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C3A4620-A7B2-4B6D-B096-871B8A7F3B05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AFBCFE1B-7B85-4F54-92BE-32A52ECDECB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F566E32-765C-4D10-8A50-7D83C5642CAB}"/>
              </a:ext>
            </a:extLst>
          </p:cNvPr>
          <p:cNvGrpSpPr/>
          <p:nvPr/>
        </p:nvGrpSpPr>
        <p:grpSpPr>
          <a:xfrm>
            <a:off x="7315416" y="3949453"/>
            <a:ext cx="0" cy="1038337"/>
            <a:chOff x="7181708" y="3520365"/>
            <a:chExt cx="0" cy="1038337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F2F7AA96-8189-4D2F-87A9-D261F4DEDC8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FEC3128F-4678-4290-8B2D-C5BD5FECC19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8E2DEB4-4C05-4DAE-998F-3645C10FBFB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E5BAD87-264D-4237-ABDE-088B25A9238A}"/>
              </a:ext>
            </a:extLst>
          </p:cNvPr>
          <p:cNvSpPr/>
          <p:nvPr/>
        </p:nvSpPr>
        <p:spPr>
          <a:xfrm>
            <a:off x="8946377" y="4994783"/>
            <a:ext cx="884180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C2481C5-01DE-47FE-A558-186C0813D6FB}"/>
              </a:ext>
            </a:extLst>
          </p:cNvPr>
          <p:cNvSpPr txBox="1"/>
          <p:nvPr/>
        </p:nvSpPr>
        <p:spPr>
          <a:xfrm>
            <a:off x="8986472" y="3260849"/>
            <a:ext cx="86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00B050"/>
                </a:solidFill>
              </a:rPr>
              <a:t>20</a:t>
            </a:r>
            <a:endParaRPr kumimoji="1" lang="ja-JP" altLang="en-US" sz="4000" b="1" dirty="0">
              <a:solidFill>
                <a:srgbClr val="00B050"/>
              </a:solidFill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D35CDCEC-F372-4319-A102-991622369D5A}"/>
              </a:ext>
            </a:extLst>
          </p:cNvPr>
          <p:cNvSpPr/>
          <p:nvPr/>
        </p:nvSpPr>
        <p:spPr>
          <a:xfrm>
            <a:off x="2685825" y="3228522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1F0403E2-3311-454B-A26D-F76EC574BFF1}"/>
              </a:ext>
            </a:extLst>
          </p:cNvPr>
          <p:cNvSpPr/>
          <p:nvPr/>
        </p:nvSpPr>
        <p:spPr>
          <a:xfrm>
            <a:off x="4740637" y="3187170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960461D9-1666-480B-84F5-2230C5104CE2}"/>
              </a:ext>
            </a:extLst>
          </p:cNvPr>
          <p:cNvSpPr/>
          <p:nvPr/>
        </p:nvSpPr>
        <p:spPr>
          <a:xfrm>
            <a:off x="6818227" y="3204780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8C0C4E42-A04B-4E62-95C2-4C75BB8D9BDC}"/>
              </a:ext>
            </a:extLst>
          </p:cNvPr>
          <p:cNvSpPr/>
          <p:nvPr/>
        </p:nvSpPr>
        <p:spPr>
          <a:xfrm>
            <a:off x="8862579" y="3217708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073B3F12-076A-4302-9203-65115A39445B}"/>
              </a:ext>
            </a:extLst>
          </p:cNvPr>
          <p:cNvSpPr/>
          <p:nvPr/>
        </p:nvSpPr>
        <p:spPr>
          <a:xfrm>
            <a:off x="2686122" y="4942055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29D241FC-E04B-4AD2-88AB-CFC25421D7C6}"/>
              </a:ext>
            </a:extLst>
          </p:cNvPr>
          <p:cNvSpPr/>
          <p:nvPr/>
        </p:nvSpPr>
        <p:spPr>
          <a:xfrm>
            <a:off x="6852658" y="4965425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A0940895-C6A6-47EA-BB03-E01EB34696A9}"/>
              </a:ext>
            </a:extLst>
          </p:cNvPr>
          <p:cNvSpPr/>
          <p:nvPr/>
        </p:nvSpPr>
        <p:spPr>
          <a:xfrm>
            <a:off x="4752316" y="4963376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056D855-3DD1-4CA3-85F1-BACD6321FE1C}"/>
              </a:ext>
            </a:extLst>
          </p:cNvPr>
          <p:cNvSpPr txBox="1"/>
          <p:nvPr/>
        </p:nvSpPr>
        <p:spPr>
          <a:xfrm>
            <a:off x="550860" y="-55494"/>
            <a:ext cx="1019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時間を求める問題の図をかこう</a:t>
            </a:r>
            <a:endParaRPr kumimoji="1" lang="ja-JP" altLang="en-US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E400175-5460-4219-92AA-5476B750AA26}"/>
              </a:ext>
            </a:extLst>
          </p:cNvPr>
          <p:cNvSpPr txBox="1"/>
          <p:nvPr/>
        </p:nvSpPr>
        <p:spPr>
          <a:xfrm>
            <a:off x="7684828" y="5845838"/>
            <a:ext cx="159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答え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F708503-F0A5-4FE9-8602-88694689EA4C}"/>
              </a:ext>
            </a:extLst>
          </p:cNvPr>
          <p:cNvCxnSpPr/>
          <p:nvPr/>
        </p:nvCxnSpPr>
        <p:spPr>
          <a:xfrm>
            <a:off x="2923196" y="6553260"/>
            <a:ext cx="87902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BB07770-332A-4A86-A311-24B2262DD9B9}"/>
              </a:ext>
            </a:extLst>
          </p:cNvPr>
          <p:cNvSpPr txBox="1"/>
          <p:nvPr/>
        </p:nvSpPr>
        <p:spPr>
          <a:xfrm>
            <a:off x="9059032" y="4973885"/>
            <a:ext cx="86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？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2E254D5-E2E0-4744-B1F1-6EA813332CEB}"/>
              </a:ext>
            </a:extLst>
          </p:cNvPr>
          <p:cNvSpPr txBox="1"/>
          <p:nvPr/>
        </p:nvSpPr>
        <p:spPr>
          <a:xfrm>
            <a:off x="4976359" y="4987651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FC00673-D26E-435E-8B47-4A08D546A897}"/>
              </a:ext>
            </a:extLst>
          </p:cNvPr>
          <p:cNvSpPr txBox="1"/>
          <p:nvPr/>
        </p:nvSpPr>
        <p:spPr>
          <a:xfrm>
            <a:off x="4930185" y="3209445"/>
            <a:ext cx="83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10</a:t>
            </a:r>
            <a:endParaRPr lang="ja-JP" altLang="en-US" sz="40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3B9850E-DF9C-4AC9-A8AD-D9996CCD8C4F}"/>
              </a:ext>
            </a:extLst>
          </p:cNvPr>
          <p:cNvSpPr txBox="1"/>
          <p:nvPr/>
        </p:nvSpPr>
        <p:spPr>
          <a:xfrm>
            <a:off x="6967994" y="4982689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29973589-DF14-49E9-9412-075E4D5FFFB8}"/>
              </a:ext>
            </a:extLst>
          </p:cNvPr>
          <p:cNvSpPr txBox="1"/>
          <p:nvPr/>
        </p:nvSpPr>
        <p:spPr>
          <a:xfrm>
            <a:off x="6921820" y="3204483"/>
            <a:ext cx="83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15</a:t>
            </a:r>
            <a:endParaRPr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09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6" grpId="0"/>
      <p:bldP spid="58" grpId="0"/>
      <p:bldP spid="59" grpId="0"/>
      <p:bldP spid="60" grpId="0"/>
      <p:bldP spid="61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C65E45-D7B1-4AC5-838A-B951778B2559}"/>
              </a:ext>
            </a:extLst>
          </p:cNvPr>
          <p:cNvSpPr txBox="1"/>
          <p:nvPr/>
        </p:nvSpPr>
        <p:spPr>
          <a:xfrm>
            <a:off x="723452" y="615449"/>
            <a:ext cx="110454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/>
              <a:t>3.　打ち上げ花火が見えてから，</a:t>
            </a:r>
            <a:r>
              <a:rPr lang="ja-JP" altLang="en-US" sz="4000" b="1" dirty="0">
                <a:solidFill>
                  <a:srgbClr val="0070C0"/>
                </a:solidFill>
              </a:rPr>
              <a:t>3秒</a:t>
            </a:r>
            <a:r>
              <a:rPr lang="ja-JP" altLang="en-US" sz="4000" b="1" dirty="0"/>
              <a:t>後に音が聞こえました。</a:t>
            </a:r>
          </a:p>
          <a:p>
            <a:r>
              <a:rPr lang="ja-JP" altLang="en-US" sz="4000" b="1" dirty="0"/>
              <a:t>　音の速さを</a:t>
            </a:r>
            <a:r>
              <a:rPr lang="ja-JP" altLang="en-US" sz="4000" b="1" dirty="0">
                <a:solidFill>
                  <a:srgbClr val="FF0000"/>
                </a:solidFill>
              </a:rPr>
              <a:t>秒速340ｍ</a:t>
            </a:r>
            <a:r>
              <a:rPr lang="ja-JP" altLang="en-US" sz="4000" b="1" dirty="0"/>
              <a:t>とすると，花火から</a:t>
            </a:r>
            <a:endParaRPr lang="en-US" altLang="ja-JP" sz="4000" b="1" dirty="0"/>
          </a:p>
          <a:p>
            <a:r>
              <a:rPr lang="ja-JP" altLang="en-US" sz="4000" b="1" dirty="0">
                <a:solidFill>
                  <a:srgbClr val="00B050"/>
                </a:solidFill>
              </a:rPr>
              <a:t>何ｍ</a:t>
            </a:r>
            <a:r>
              <a:rPr lang="ja-JP" altLang="en-US" sz="4000" b="1" dirty="0"/>
              <a:t>はなれて見ていたと考えられますか。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697A5A-2895-48B7-8CEB-0C19C21380B8}"/>
              </a:ext>
            </a:extLst>
          </p:cNvPr>
          <p:cNvSpPr txBox="1"/>
          <p:nvPr/>
        </p:nvSpPr>
        <p:spPr>
          <a:xfrm>
            <a:off x="2269865" y="3515884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速さ</a:t>
            </a:r>
            <a:r>
              <a:rPr lang="en-US" altLang="ja-JP" sz="4800" b="1" dirty="0">
                <a:solidFill>
                  <a:srgbClr val="FF0000"/>
                </a:solidFill>
              </a:rPr>
              <a:t>×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lang="ja-JP" altLang="en-US" sz="4800" b="1" dirty="0"/>
              <a:t>＝</a:t>
            </a:r>
            <a:r>
              <a:rPr lang="ja-JP" altLang="en-US" sz="4800" b="1" dirty="0">
                <a:solidFill>
                  <a:srgbClr val="00B050"/>
                </a:solidFill>
              </a:rPr>
              <a:t>道のり</a:t>
            </a:r>
            <a:r>
              <a:rPr lang="ja-JP" altLang="en-US" sz="4800" b="1" dirty="0"/>
              <a:t>　</a:t>
            </a:r>
            <a:endParaRPr kumimoji="1" lang="ja-JP" altLang="en-US" sz="4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206F8F-DD45-4765-AFF6-8FECB5F2E301}"/>
              </a:ext>
            </a:extLst>
          </p:cNvPr>
          <p:cNvSpPr txBox="1"/>
          <p:nvPr/>
        </p:nvSpPr>
        <p:spPr>
          <a:xfrm>
            <a:off x="1133141" y="450317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6000" b="1" dirty="0"/>
              <a:t>式</a:t>
            </a:r>
            <a:endParaRPr kumimoji="1" lang="ja-JP" altLang="en-US" sz="6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AB6466-0831-4653-9D5F-1868602CB583}"/>
              </a:ext>
            </a:extLst>
          </p:cNvPr>
          <p:cNvSpPr txBox="1"/>
          <p:nvPr/>
        </p:nvSpPr>
        <p:spPr>
          <a:xfrm>
            <a:off x="2565702" y="4503174"/>
            <a:ext cx="365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340</a:t>
            </a:r>
            <a:r>
              <a:rPr lang="en-US" altLang="ja-JP" sz="6000" b="1" dirty="0"/>
              <a:t>×</a:t>
            </a:r>
            <a:r>
              <a:rPr lang="en-US" altLang="ja-JP" sz="6000" b="1" dirty="0">
                <a:solidFill>
                  <a:srgbClr val="0070C0"/>
                </a:solidFill>
              </a:rPr>
              <a:t>3</a:t>
            </a:r>
            <a:r>
              <a:rPr lang="ja-JP" altLang="en-US" sz="6000" b="1" dirty="0"/>
              <a:t>＝</a:t>
            </a:r>
            <a:endParaRPr kumimoji="1" lang="ja-JP" altLang="en-US" sz="6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AE51E8-D30D-47A4-A40F-23AD938DC9F3}"/>
              </a:ext>
            </a:extLst>
          </p:cNvPr>
          <p:cNvSpPr txBox="1"/>
          <p:nvPr/>
        </p:nvSpPr>
        <p:spPr>
          <a:xfrm>
            <a:off x="7406927" y="5292764"/>
            <a:ext cx="3210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1020</a:t>
            </a:r>
            <a:r>
              <a:rPr kumimoji="1" lang="ja-JP" altLang="en-US" sz="6000" b="1" dirty="0">
                <a:solidFill>
                  <a:srgbClr val="00B050"/>
                </a:solidFill>
              </a:rPr>
              <a:t>ｍ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B7311-989F-40E6-81F3-28F6119B6CBD}"/>
              </a:ext>
            </a:extLst>
          </p:cNvPr>
          <p:cNvSpPr txBox="1"/>
          <p:nvPr/>
        </p:nvSpPr>
        <p:spPr>
          <a:xfrm>
            <a:off x="5825360" y="4503173"/>
            <a:ext cx="2651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rgbClr val="00B050"/>
                </a:solidFill>
              </a:rPr>
              <a:t>1020</a:t>
            </a:r>
            <a:endParaRPr kumimoji="1" lang="ja-JP" alt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9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8DFCD5-EF45-48B7-BB87-C9E0608AC65C}"/>
              </a:ext>
            </a:extLst>
          </p:cNvPr>
          <p:cNvSpPr txBox="1"/>
          <p:nvPr/>
        </p:nvSpPr>
        <p:spPr>
          <a:xfrm>
            <a:off x="798755" y="314236"/>
            <a:ext cx="109378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4.</a:t>
            </a:r>
            <a:r>
              <a:rPr lang="ja-JP" altLang="en-US" sz="4000" b="1" dirty="0"/>
              <a:t>　長さが</a:t>
            </a:r>
            <a:r>
              <a:rPr lang="ja-JP" altLang="en-US" sz="4000" b="1" dirty="0">
                <a:solidFill>
                  <a:srgbClr val="00B050"/>
                </a:solidFill>
              </a:rPr>
              <a:t>60ｍ</a:t>
            </a:r>
            <a:r>
              <a:rPr lang="ja-JP" altLang="en-US" sz="4000" b="1" dirty="0"/>
              <a:t>の電車があります。</a:t>
            </a:r>
          </a:p>
          <a:p>
            <a:r>
              <a:rPr lang="ja-JP" altLang="en-US" sz="4000" b="1" dirty="0"/>
              <a:t>　この電車が</a:t>
            </a:r>
            <a:r>
              <a:rPr lang="ja-JP" altLang="en-US" sz="4000" b="1" dirty="0">
                <a:solidFill>
                  <a:srgbClr val="FF0000"/>
                </a:solidFill>
              </a:rPr>
              <a:t>秒速20ｍ</a:t>
            </a:r>
            <a:r>
              <a:rPr lang="ja-JP" altLang="en-US" sz="4000" b="1" dirty="0"/>
              <a:t>で走っているとき，</a:t>
            </a:r>
          </a:p>
          <a:p>
            <a:r>
              <a:rPr lang="ja-JP" altLang="en-US" sz="4000" b="1" dirty="0"/>
              <a:t>　長さ</a:t>
            </a:r>
            <a:r>
              <a:rPr lang="ja-JP" altLang="en-US" sz="4000" b="1" dirty="0">
                <a:solidFill>
                  <a:srgbClr val="00B050"/>
                </a:solidFill>
              </a:rPr>
              <a:t>40ｍ</a:t>
            </a:r>
            <a:r>
              <a:rPr lang="ja-JP" altLang="en-US" sz="4000" b="1" dirty="0"/>
              <a:t>のトンネルにはいりはじめてから，</a:t>
            </a:r>
          </a:p>
          <a:p>
            <a:r>
              <a:rPr lang="ja-JP" altLang="en-US" sz="4000" b="1" dirty="0"/>
              <a:t>　完全に通過するまでに</a:t>
            </a:r>
            <a:r>
              <a:rPr lang="ja-JP" altLang="en-US" sz="4000" b="1" dirty="0">
                <a:solidFill>
                  <a:srgbClr val="0070C0"/>
                </a:solidFill>
              </a:rPr>
              <a:t>何秒</a:t>
            </a:r>
            <a:r>
              <a:rPr lang="ja-JP" altLang="en-US" sz="4000" b="1" dirty="0"/>
              <a:t>かかりますか。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3F65BB-C164-4147-9C17-3373E204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" y="2997874"/>
            <a:ext cx="3618485" cy="201558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9FDC66A-0281-4872-A7F3-7128E4462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97" y="3003855"/>
            <a:ext cx="3615495" cy="200960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07E4A78-E4DE-4C15-ACD3-5D2E8B352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394" y="2964979"/>
            <a:ext cx="3609514" cy="20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21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672E16-6167-416D-85E6-0412352E136F}"/>
              </a:ext>
            </a:extLst>
          </p:cNvPr>
          <p:cNvSpPr txBox="1"/>
          <p:nvPr/>
        </p:nvSpPr>
        <p:spPr>
          <a:xfrm>
            <a:off x="939890" y="758100"/>
            <a:ext cx="2318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飛行機</a:t>
            </a:r>
            <a:endParaRPr lang="en-US" altLang="ja-JP" sz="4400" b="1" dirty="0"/>
          </a:p>
          <a:p>
            <a:r>
              <a:rPr kumimoji="1" lang="ja-JP" altLang="en-US" sz="4400" b="1" dirty="0"/>
              <a:t>旅客機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D16B20-0ACD-4A73-9A88-B7A277937C9B}"/>
              </a:ext>
            </a:extLst>
          </p:cNvPr>
          <p:cNvSpPr txBox="1"/>
          <p:nvPr/>
        </p:nvSpPr>
        <p:spPr>
          <a:xfrm>
            <a:off x="4527374" y="758098"/>
            <a:ext cx="2318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新幹線</a:t>
            </a:r>
            <a:endParaRPr kumimoji="1" lang="en-US" altLang="ja-JP" sz="4400" b="1" dirty="0"/>
          </a:p>
          <a:p>
            <a:r>
              <a:rPr lang="ja-JP" altLang="en-US" sz="4400" b="1" dirty="0"/>
              <a:t>のぞみ</a:t>
            </a:r>
            <a:endParaRPr kumimoji="1" lang="ja-JP" altLang="en-US" sz="4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E68D970-6D94-4482-AC6F-B504B32D31A8}"/>
              </a:ext>
            </a:extLst>
          </p:cNvPr>
          <p:cNvSpPr txBox="1"/>
          <p:nvPr/>
        </p:nvSpPr>
        <p:spPr>
          <a:xfrm>
            <a:off x="8085415" y="758098"/>
            <a:ext cx="2555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家庭用の</a:t>
            </a:r>
            <a:endParaRPr lang="en-US" altLang="ja-JP" sz="4400" b="1" dirty="0"/>
          </a:p>
          <a:p>
            <a:r>
              <a:rPr lang="ja-JP" altLang="en-US" sz="4400" b="1" dirty="0"/>
              <a:t>自動車</a:t>
            </a:r>
            <a:endParaRPr kumimoji="1" lang="ja-JP" altLang="en-US" sz="4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2E1514-FDAF-4D49-9B4B-29DE9EE9F5E6}"/>
              </a:ext>
            </a:extLst>
          </p:cNvPr>
          <p:cNvSpPr txBox="1"/>
          <p:nvPr/>
        </p:nvSpPr>
        <p:spPr>
          <a:xfrm>
            <a:off x="387438" y="177526"/>
            <a:ext cx="188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速さ</a:t>
            </a:r>
            <a:endParaRPr kumimoji="1"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7DB60E-CF70-4B43-B4FB-8D82BD75B924}"/>
              </a:ext>
            </a:extLst>
          </p:cNvPr>
          <p:cNvSpPr txBox="1"/>
          <p:nvPr/>
        </p:nvSpPr>
        <p:spPr>
          <a:xfrm>
            <a:off x="108680" y="4399582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 </a:t>
            </a:r>
            <a:r>
              <a:rPr lang="en-US" altLang="ja-JP" sz="4400" b="1" dirty="0"/>
              <a:t>1080km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EA6299-341D-4352-8A3D-31B81E2DD474}"/>
              </a:ext>
            </a:extLst>
          </p:cNvPr>
          <p:cNvSpPr txBox="1"/>
          <p:nvPr/>
        </p:nvSpPr>
        <p:spPr>
          <a:xfrm>
            <a:off x="135202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18km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D1435F-B529-45B5-9509-53A9E4E432E8}"/>
              </a:ext>
            </a:extLst>
          </p:cNvPr>
          <p:cNvSpPr txBox="1"/>
          <p:nvPr/>
        </p:nvSpPr>
        <p:spPr>
          <a:xfrm>
            <a:off x="178998" y="2281017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300m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216263-84B5-4BB0-BCF8-D43AE99A91F2}"/>
              </a:ext>
            </a:extLst>
          </p:cNvPr>
          <p:cNvSpPr txBox="1"/>
          <p:nvPr/>
        </p:nvSpPr>
        <p:spPr>
          <a:xfrm>
            <a:off x="4157827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4.8km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C0F7DC5-22D3-4556-A981-A5816065A9AA}"/>
              </a:ext>
            </a:extLst>
          </p:cNvPr>
          <p:cNvSpPr txBox="1"/>
          <p:nvPr/>
        </p:nvSpPr>
        <p:spPr>
          <a:xfrm>
            <a:off x="4156024" y="2307481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80m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868635-1DC6-4ADE-83BD-ECE28FAB437D}"/>
              </a:ext>
            </a:extLst>
          </p:cNvPr>
          <p:cNvSpPr txBox="1"/>
          <p:nvPr/>
        </p:nvSpPr>
        <p:spPr>
          <a:xfrm>
            <a:off x="7957070" y="4335259"/>
            <a:ext cx="137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</a:t>
            </a:r>
            <a:endParaRPr lang="en-US" altLang="ja-JP" sz="4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827F118-EF79-49CA-90C3-DD3D89C52821}"/>
              </a:ext>
            </a:extLst>
          </p:cNvPr>
          <p:cNvSpPr txBox="1"/>
          <p:nvPr/>
        </p:nvSpPr>
        <p:spPr>
          <a:xfrm>
            <a:off x="7957070" y="3299133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分速 </a:t>
            </a:r>
            <a:r>
              <a:rPr lang="en-US" altLang="ja-JP" sz="4400" b="1" dirty="0"/>
              <a:t>0.9km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65D0F71-F29F-410D-B966-12D0AFF457A6}"/>
              </a:ext>
            </a:extLst>
          </p:cNvPr>
          <p:cNvSpPr txBox="1"/>
          <p:nvPr/>
        </p:nvSpPr>
        <p:spPr>
          <a:xfrm>
            <a:off x="7859793" y="2296701"/>
            <a:ext cx="39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秒速 </a:t>
            </a:r>
            <a:r>
              <a:rPr lang="en-US" altLang="ja-JP" sz="4400" b="1" dirty="0"/>
              <a:t>15m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AB32EA8-8D5D-4C5F-8CE1-C27AE4B5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520" y="5389478"/>
            <a:ext cx="2070135" cy="99393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FE04E5E-883E-4829-9783-D85F155F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41" y="5565308"/>
            <a:ext cx="4451129" cy="76944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BBB1956-3A80-4147-B0BA-0FB3512B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0" y="5516642"/>
            <a:ext cx="3190875" cy="866775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ABB91B-B6CF-4B61-BEC5-057E1F9026BA}"/>
              </a:ext>
            </a:extLst>
          </p:cNvPr>
          <p:cNvSpPr txBox="1"/>
          <p:nvPr/>
        </p:nvSpPr>
        <p:spPr>
          <a:xfrm>
            <a:off x="9340360" y="4367051"/>
            <a:ext cx="1922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54km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9E5B1E1-88A9-4D95-AC37-0282A812445A}"/>
              </a:ext>
            </a:extLst>
          </p:cNvPr>
          <p:cNvSpPr txBox="1"/>
          <p:nvPr/>
        </p:nvSpPr>
        <p:spPr>
          <a:xfrm>
            <a:off x="4182332" y="4398039"/>
            <a:ext cx="1371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</a:t>
            </a:r>
            <a:endParaRPr lang="en-US" altLang="ja-JP" sz="4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46E64A2-77C4-4EC4-B5E6-AA8AD29DF1C6}"/>
              </a:ext>
            </a:extLst>
          </p:cNvPr>
          <p:cNvSpPr txBox="1"/>
          <p:nvPr/>
        </p:nvSpPr>
        <p:spPr>
          <a:xfrm>
            <a:off x="5460114" y="4398038"/>
            <a:ext cx="2127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288km</a:t>
            </a:r>
          </a:p>
        </p:txBody>
      </p:sp>
    </p:spTree>
    <p:extLst>
      <p:ext uri="{BB962C8B-B14F-4D97-AF65-F5344CB8AC3E}">
        <p14:creationId xmlns:p14="http://schemas.microsoft.com/office/powerpoint/2010/main" val="23951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3AEB1A-D59B-4BFD-AFE0-060ABB1AAFDD}"/>
              </a:ext>
            </a:extLst>
          </p:cNvPr>
          <p:cNvSpPr txBox="1"/>
          <p:nvPr/>
        </p:nvSpPr>
        <p:spPr>
          <a:xfrm>
            <a:off x="0" y="1415764"/>
            <a:ext cx="11647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①</a:t>
            </a:r>
            <a:r>
              <a:rPr lang="en-US" altLang="ja-JP" sz="4000" b="1" dirty="0"/>
              <a:t>13.5km</a:t>
            </a:r>
            <a:r>
              <a:rPr lang="ja-JP" altLang="en-US" sz="4000" b="1" dirty="0"/>
              <a:t>の道のりを</a:t>
            </a:r>
            <a:r>
              <a:rPr lang="en-US" altLang="ja-JP" sz="4000" b="1" dirty="0"/>
              <a:t>3</a:t>
            </a:r>
            <a:r>
              <a:rPr lang="ja-JP" altLang="en-US" sz="4000" b="1" dirty="0"/>
              <a:t>時間で歩いた人の時速</a:t>
            </a:r>
            <a:endParaRPr lang="en-US" altLang="ja-JP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2DDF90-690C-4A39-8D72-CB58A50C8F7A}"/>
              </a:ext>
            </a:extLst>
          </p:cNvPr>
          <p:cNvSpPr txBox="1"/>
          <p:nvPr/>
        </p:nvSpPr>
        <p:spPr>
          <a:xfrm>
            <a:off x="419710" y="177526"/>
            <a:ext cx="294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P222</a:t>
            </a:r>
            <a:r>
              <a:rPr lang="ja-JP" altLang="en-US" sz="3600" b="1" dirty="0"/>
              <a:t>　４</a:t>
            </a:r>
            <a:endParaRPr kumimoji="1" lang="ja-JP" altLang="en-US" sz="3600" b="1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7C4036BC-A03C-4E23-B2D6-7DD7FD258E03}"/>
              </a:ext>
            </a:extLst>
          </p:cNvPr>
          <p:cNvSpPr/>
          <p:nvPr/>
        </p:nvSpPr>
        <p:spPr>
          <a:xfrm>
            <a:off x="1979487" y="73573"/>
            <a:ext cx="710005" cy="653465"/>
          </a:xfrm>
          <a:custGeom>
            <a:avLst/>
            <a:gdLst>
              <a:gd name="connsiteX0" fmla="*/ 0 w 710005"/>
              <a:gd name="connsiteY0" fmla="*/ 727038 h 727038"/>
              <a:gd name="connsiteX1" fmla="*/ 355003 w 710005"/>
              <a:gd name="connsiteY1" fmla="*/ 0 h 727038"/>
              <a:gd name="connsiteX2" fmla="*/ 710005 w 710005"/>
              <a:gd name="connsiteY2" fmla="*/ 727038 h 727038"/>
              <a:gd name="connsiteX3" fmla="*/ 0 w 710005"/>
              <a:gd name="connsiteY3" fmla="*/ 727038 h 727038"/>
              <a:gd name="connsiteX0" fmla="*/ 0 w 710005"/>
              <a:gd name="connsiteY0" fmla="*/ 653465 h 653465"/>
              <a:gd name="connsiteX1" fmla="*/ 333982 w 710005"/>
              <a:gd name="connsiteY1" fmla="*/ 0 h 653465"/>
              <a:gd name="connsiteX2" fmla="*/ 710005 w 710005"/>
              <a:gd name="connsiteY2" fmla="*/ 653465 h 653465"/>
              <a:gd name="connsiteX3" fmla="*/ 0 w 710005"/>
              <a:gd name="connsiteY3" fmla="*/ 653465 h 65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005" h="653465">
                <a:moveTo>
                  <a:pt x="0" y="653465"/>
                </a:moveTo>
                <a:lnTo>
                  <a:pt x="333982" y="0"/>
                </a:lnTo>
                <a:lnTo>
                  <a:pt x="710005" y="653465"/>
                </a:lnTo>
                <a:lnTo>
                  <a:pt x="0" y="653465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191BAF-5378-410C-8C00-49416497F824}"/>
              </a:ext>
            </a:extLst>
          </p:cNvPr>
          <p:cNvSpPr txBox="1"/>
          <p:nvPr/>
        </p:nvSpPr>
        <p:spPr>
          <a:xfrm>
            <a:off x="0" y="2922189"/>
            <a:ext cx="11941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②</a:t>
            </a:r>
            <a:r>
              <a:rPr kumimoji="1" lang="en-US" altLang="ja-JP" sz="4000" b="1" dirty="0"/>
              <a:t>1500</a:t>
            </a:r>
            <a:r>
              <a:rPr kumimoji="1" lang="ja-JP" altLang="en-US" sz="4000" b="1" dirty="0"/>
              <a:t>ｍの道のりを</a:t>
            </a:r>
            <a:r>
              <a:rPr kumimoji="1" lang="en-US" altLang="ja-JP" sz="4000" b="1" dirty="0"/>
              <a:t>2</a:t>
            </a:r>
            <a:r>
              <a:rPr kumimoji="1" lang="ja-JP" altLang="en-US" sz="4000" b="1" dirty="0"/>
              <a:t>分間で進んだ自動車の分速</a:t>
            </a:r>
            <a:endParaRPr lang="en-US" altLang="ja-JP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609388-80C6-48A1-8A61-0BE43E385E1B}"/>
              </a:ext>
            </a:extLst>
          </p:cNvPr>
          <p:cNvSpPr txBox="1"/>
          <p:nvPr/>
        </p:nvSpPr>
        <p:spPr>
          <a:xfrm>
            <a:off x="-74390" y="4720749"/>
            <a:ext cx="12340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③</a:t>
            </a:r>
            <a:r>
              <a:rPr kumimoji="1" lang="en-US" altLang="ja-JP" sz="4000" b="1" dirty="0"/>
              <a:t>180</a:t>
            </a:r>
            <a:r>
              <a:rPr kumimoji="1" lang="ja-JP" altLang="en-US" sz="4000" b="1" dirty="0"/>
              <a:t>ｍの高さを</a:t>
            </a:r>
            <a:r>
              <a:rPr kumimoji="1" lang="en-US" altLang="ja-JP" sz="4000" b="1" dirty="0"/>
              <a:t>30</a:t>
            </a:r>
            <a:r>
              <a:rPr kumimoji="1" lang="ja-JP" altLang="en-US" sz="4000" b="1" dirty="0"/>
              <a:t>秒でのぼったエレベーターの秒速</a:t>
            </a:r>
            <a:endParaRPr lang="en-US" altLang="ja-JP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3336B8D-ED51-4FD4-9756-68CEC5C63ED4}"/>
              </a:ext>
            </a:extLst>
          </p:cNvPr>
          <p:cNvSpPr txBox="1"/>
          <p:nvPr/>
        </p:nvSpPr>
        <p:spPr>
          <a:xfrm>
            <a:off x="526930" y="727038"/>
            <a:ext cx="6966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次の速さを求めましょう。</a:t>
            </a:r>
            <a:endParaRPr kumimoji="1"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219797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352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1089962" y="2395007"/>
            <a:ext cx="93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１分間あたりに進む道のりでくらべましょう。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1222850" y="183523"/>
            <a:ext cx="93983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のミニカーは，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分間で</a:t>
            </a:r>
            <a:r>
              <a:rPr kumimoji="1" lang="en-US" altLang="ja-JP" sz="4400" b="1" dirty="0"/>
              <a:t>100</a:t>
            </a:r>
            <a:r>
              <a:rPr kumimoji="1" lang="ja-JP" altLang="en-US" sz="4400" b="1" dirty="0"/>
              <a:t>ｍ走ります。</a:t>
            </a:r>
            <a:r>
              <a:rPr kumimoji="1" lang="en-US" altLang="ja-JP" sz="4400" b="1" dirty="0"/>
              <a:t>B</a:t>
            </a:r>
            <a:r>
              <a:rPr kumimoji="1" lang="ja-JP" altLang="en-US" sz="4400" b="1" dirty="0"/>
              <a:t>のミニカーは，</a:t>
            </a:r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分で</a:t>
            </a:r>
            <a:r>
              <a:rPr kumimoji="1" lang="en-US" altLang="ja-JP" sz="4400" b="1" dirty="0"/>
              <a:t>180</a:t>
            </a:r>
            <a:r>
              <a:rPr kumimoji="1" lang="ja-JP" altLang="en-US" sz="4400" b="1" dirty="0"/>
              <a:t>ｍ走ります。</a:t>
            </a:r>
            <a:r>
              <a:rPr kumimoji="1" lang="en-US" altLang="ja-JP" sz="4400" b="1" dirty="0"/>
              <a:t>A,B</a:t>
            </a:r>
            <a:r>
              <a:rPr kumimoji="1" lang="ja-JP" altLang="en-US" sz="4400" b="1" dirty="0"/>
              <a:t>どちらが速いですか。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273400" y="3342161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273399" y="4999808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4182617" y="4076318"/>
            <a:ext cx="293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4285394" y="5743839"/>
            <a:ext cx="2939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3D9642-378C-4370-B557-8E1169600B8C}"/>
              </a:ext>
            </a:extLst>
          </p:cNvPr>
          <p:cNvSpPr txBox="1"/>
          <p:nvPr/>
        </p:nvSpPr>
        <p:spPr>
          <a:xfrm>
            <a:off x="7049728" y="4064810"/>
            <a:ext cx="412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　　　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0DAB188-AA84-4AFD-9956-AFBF5786EB1B}"/>
              </a:ext>
            </a:extLst>
          </p:cNvPr>
          <p:cNvSpPr txBox="1"/>
          <p:nvPr/>
        </p:nvSpPr>
        <p:spPr>
          <a:xfrm>
            <a:off x="7121768" y="5743838"/>
            <a:ext cx="412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　　　ｍ</a:t>
            </a:r>
          </a:p>
        </p:txBody>
      </p:sp>
    </p:spTree>
    <p:extLst>
      <p:ext uri="{BB962C8B-B14F-4D97-AF65-F5344CB8AC3E}">
        <p14:creationId xmlns:p14="http://schemas.microsoft.com/office/powerpoint/2010/main" val="236568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1" grpId="0"/>
      <p:bldP spid="22" grpId="0"/>
      <p:bldP spid="13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1089962" y="2395007"/>
            <a:ext cx="93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１時間あたりに進む道のりでくらべましょう。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1045060" y="240571"/>
            <a:ext cx="10261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150km</a:t>
            </a:r>
            <a:r>
              <a:rPr lang="ja-JP" altLang="en-US" sz="4400" b="1" dirty="0"/>
              <a:t>を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時間で，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240km</a:t>
            </a:r>
            <a:r>
              <a:rPr lang="ja-JP" altLang="en-US" sz="4400" b="1" dirty="0"/>
              <a:t>を</a:t>
            </a:r>
            <a:r>
              <a:rPr lang="en-US" altLang="ja-JP" sz="4400" b="1" dirty="0"/>
              <a:t>3</a:t>
            </a:r>
            <a:r>
              <a:rPr kumimoji="1" lang="ja-JP" altLang="en-US" sz="4400" b="1" dirty="0"/>
              <a:t>時間で進みました。</a:t>
            </a:r>
            <a:endParaRPr kumimoji="1" lang="en-US" altLang="ja-JP" sz="4400" b="1" dirty="0"/>
          </a:p>
          <a:p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は，どちらが速いですか。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273400" y="3342161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273399" y="4999808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3985237" y="4091099"/>
            <a:ext cx="2979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3985237" y="5759979"/>
            <a:ext cx="287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063A95-DEC7-4342-8C16-D7BC87737EBF}"/>
              </a:ext>
            </a:extLst>
          </p:cNvPr>
          <p:cNvSpPr txBox="1"/>
          <p:nvPr/>
        </p:nvSpPr>
        <p:spPr>
          <a:xfrm>
            <a:off x="6761069" y="4098897"/>
            <a:ext cx="4781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</a:t>
            </a:r>
            <a:r>
              <a:rPr lang="ja-JP" altLang="en-US" sz="4400" b="1" dirty="0">
                <a:solidFill>
                  <a:srgbClr val="FF0000"/>
                </a:solidFill>
              </a:rPr>
              <a:t>　　　</a:t>
            </a:r>
            <a:r>
              <a:rPr lang="en-US" altLang="ja-JP" sz="4400" b="1" dirty="0">
                <a:solidFill>
                  <a:srgbClr val="FF0000"/>
                </a:solidFill>
              </a:rPr>
              <a:t>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endParaRPr kumimoji="1" lang="ja-JP" altLang="en-US" sz="44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12A2E7-A5EA-4830-B870-B3A26538860E}"/>
              </a:ext>
            </a:extLst>
          </p:cNvPr>
          <p:cNvSpPr txBox="1"/>
          <p:nvPr/>
        </p:nvSpPr>
        <p:spPr>
          <a:xfrm>
            <a:off x="6783654" y="5748746"/>
            <a:ext cx="4931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時速　　　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</a:p>
        </p:txBody>
      </p:sp>
    </p:spTree>
    <p:extLst>
      <p:ext uri="{BB962C8B-B14F-4D97-AF65-F5344CB8AC3E}">
        <p14:creationId xmlns:p14="http://schemas.microsoft.com/office/powerpoint/2010/main" val="90021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1" grpId="0"/>
      <p:bldP spid="22" grpId="0"/>
      <p:bldP spid="13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779F0C-26C4-4743-8031-2A59A731E1C9}"/>
              </a:ext>
            </a:extLst>
          </p:cNvPr>
          <p:cNvSpPr txBox="1"/>
          <p:nvPr/>
        </p:nvSpPr>
        <p:spPr>
          <a:xfrm>
            <a:off x="393324" y="651283"/>
            <a:ext cx="2206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b="1" dirty="0"/>
              <a:t>分</a:t>
            </a:r>
            <a:r>
              <a:rPr kumimoji="1" lang="ja-JP" altLang="en-US" sz="6000" b="1" dirty="0"/>
              <a:t>速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927EF-6644-42D6-9397-36BAA3980D0D}"/>
              </a:ext>
            </a:extLst>
          </p:cNvPr>
          <p:cNvSpPr txBox="1"/>
          <p:nvPr/>
        </p:nvSpPr>
        <p:spPr>
          <a:xfrm>
            <a:off x="2661180" y="646331"/>
            <a:ext cx="939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b="1" dirty="0"/>
              <a:t>１分間あたりに進む道のり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521FB1-E906-400B-9B36-65E7AD06FAED}"/>
              </a:ext>
            </a:extLst>
          </p:cNvPr>
          <p:cNvSpPr txBox="1"/>
          <p:nvPr/>
        </p:nvSpPr>
        <p:spPr>
          <a:xfrm>
            <a:off x="1793393" y="1801621"/>
            <a:ext cx="2782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72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</a:t>
            </a:r>
            <a:r>
              <a:rPr kumimoji="1" lang="ja-JP" altLang="en-US" sz="4400" b="1" dirty="0"/>
              <a:t>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7E6219-59B1-4C11-BA4A-5F5663362A00}"/>
              </a:ext>
            </a:extLst>
          </p:cNvPr>
          <p:cNvSpPr txBox="1"/>
          <p:nvPr/>
        </p:nvSpPr>
        <p:spPr>
          <a:xfrm>
            <a:off x="4955431" y="1792103"/>
            <a:ext cx="6702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１分間あたり</a:t>
            </a:r>
            <a:r>
              <a:rPr kumimoji="1" lang="en-US" altLang="ja-JP" sz="4000" b="1" dirty="0"/>
              <a:t>72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52F6B8-72F3-421C-AF7A-0B1F3F94E81C}"/>
              </a:ext>
            </a:extLst>
          </p:cNvPr>
          <p:cNvSpPr txBox="1"/>
          <p:nvPr/>
        </p:nvSpPr>
        <p:spPr>
          <a:xfrm>
            <a:off x="1738273" y="3023019"/>
            <a:ext cx="3412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1k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A4B04B-02E8-4AB0-8D96-08EFC6064CF2}"/>
              </a:ext>
            </a:extLst>
          </p:cNvPr>
          <p:cNvSpPr txBox="1"/>
          <p:nvPr/>
        </p:nvSpPr>
        <p:spPr>
          <a:xfrm>
            <a:off x="4955430" y="3044279"/>
            <a:ext cx="7104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kumimoji="1" lang="en-US" altLang="ja-JP" sz="4000" b="1" dirty="0"/>
              <a:t>1k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00C3CC-E78B-434A-93F8-F6B87A4FD8C4}"/>
              </a:ext>
            </a:extLst>
          </p:cNvPr>
          <p:cNvSpPr txBox="1"/>
          <p:nvPr/>
        </p:nvSpPr>
        <p:spPr>
          <a:xfrm>
            <a:off x="2108624" y="4407815"/>
            <a:ext cx="2622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5k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5A95ABC-D181-47BB-8D47-01F918E256E5}"/>
              </a:ext>
            </a:extLst>
          </p:cNvPr>
          <p:cNvSpPr txBox="1"/>
          <p:nvPr/>
        </p:nvSpPr>
        <p:spPr>
          <a:xfrm>
            <a:off x="4845448" y="4434724"/>
            <a:ext cx="7346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5k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E5D163-9704-4A2F-BC25-68585C846F02}"/>
              </a:ext>
            </a:extLst>
          </p:cNvPr>
          <p:cNvSpPr txBox="1"/>
          <p:nvPr/>
        </p:nvSpPr>
        <p:spPr>
          <a:xfrm>
            <a:off x="1958753" y="5912970"/>
            <a:ext cx="2886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分速</a:t>
            </a:r>
            <a:r>
              <a:rPr lang="en-US" altLang="ja-JP" sz="4400" b="1" dirty="0">
                <a:solidFill>
                  <a:srgbClr val="FF0000"/>
                </a:solidFill>
              </a:rPr>
              <a:t>18k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ｍ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075D21-693A-4DEA-A37F-6D8D93406B83}"/>
              </a:ext>
            </a:extLst>
          </p:cNvPr>
          <p:cNvSpPr txBox="1"/>
          <p:nvPr/>
        </p:nvSpPr>
        <p:spPr>
          <a:xfrm>
            <a:off x="4955430" y="5974525"/>
            <a:ext cx="675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１分間</a:t>
            </a:r>
            <a:r>
              <a:rPr kumimoji="1" lang="ja-JP" altLang="en-US" sz="4000" b="1" dirty="0"/>
              <a:t>あたり</a:t>
            </a:r>
            <a:r>
              <a:rPr lang="en-US" altLang="ja-JP" sz="4000" b="1" dirty="0"/>
              <a:t>18k</a:t>
            </a:r>
            <a:r>
              <a:rPr kumimoji="1" lang="ja-JP" altLang="en-US" sz="4000" b="1" dirty="0"/>
              <a:t>ｍ進む速さ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6D8B304-2D45-486D-8806-61D49BC6F5C2}"/>
              </a:ext>
            </a:extLst>
          </p:cNvPr>
          <p:cNvSpPr txBox="1"/>
          <p:nvPr/>
        </p:nvSpPr>
        <p:spPr>
          <a:xfrm>
            <a:off x="196947" y="1866493"/>
            <a:ext cx="114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歩く</a:t>
            </a:r>
            <a:endParaRPr kumimoji="1" lang="ja-JP" altLang="en-US" sz="2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7488A7-5FF4-4F05-991E-44193CE88642}"/>
              </a:ext>
            </a:extLst>
          </p:cNvPr>
          <p:cNvSpPr txBox="1"/>
          <p:nvPr/>
        </p:nvSpPr>
        <p:spPr>
          <a:xfrm>
            <a:off x="-29406" y="304427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自動車</a:t>
            </a:r>
            <a:endParaRPr kumimoji="1" lang="ja-JP" altLang="en-US" sz="20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BB6FA5A-1ECC-4D91-AB24-5E80D94FC3E2}"/>
              </a:ext>
            </a:extLst>
          </p:cNvPr>
          <p:cNvSpPr txBox="1"/>
          <p:nvPr/>
        </p:nvSpPr>
        <p:spPr>
          <a:xfrm>
            <a:off x="138049" y="4388109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新幹線</a:t>
            </a:r>
            <a:endParaRPr kumimoji="1" lang="ja-JP" altLang="en-US" sz="20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C5D3106-E57C-47C9-AA9E-B57DEF51A77C}"/>
              </a:ext>
            </a:extLst>
          </p:cNvPr>
          <p:cNvSpPr txBox="1"/>
          <p:nvPr/>
        </p:nvSpPr>
        <p:spPr>
          <a:xfrm>
            <a:off x="88013" y="5488393"/>
            <a:ext cx="2206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飛行機</a:t>
            </a:r>
            <a:endParaRPr kumimoji="1" lang="en-US" altLang="ja-JP" sz="3600" b="1" dirty="0"/>
          </a:p>
          <a:p>
            <a:r>
              <a:rPr kumimoji="1" lang="en-US" altLang="ja-JP" sz="3600" b="1" dirty="0"/>
              <a:t>(</a:t>
            </a:r>
            <a:r>
              <a:rPr kumimoji="1" lang="ja-JP" altLang="en-US" sz="3600" b="1" dirty="0"/>
              <a:t>旅客機</a:t>
            </a:r>
            <a:r>
              <a:rPr kumimoji="1" lang="en-US" altLang="ja-JP" sz="3600" b="1" dirty="0"/>
              <a:t>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25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1640860" y="2761415"/>
            <a:ext cx="939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１個あたりの値段でくらべましょう。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743858" y="641463"/>
            <a:ext cx="11016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さんは，チョコレートを</a:t>
            </a:r>
            <a:r>
              <a:rPr kumimoji="1" lang="en-US" altLang="ja-JP" sz="4400" b="1" dirty="0"/>
              <a:t>150</a:t>
            </a:r>
            <a:r>
              <a:rPr kumimoji="1" lang="ja-JP" altLang="en-US" sz="4400" b="1" dirty="0"/>
              <a:t>円で</a:t>
            </a:r>
            <a:r>
              <a:rPr kumimoji="1" lang="en-US" altLang="ja-JP" sz="4400" b="1" dirty="0"/>
              <a:t>2</a:t>
            </a:r>
            <a:r>
              <a:rPr lang="ja-JP" altLang="en-US" sz="4400" b="1" dirty="0"/>
              <a:t>個買いました</a:t>
            </a:r>
            <a:r>
              <a:rPr kumimoji="1" lang="ja-JP" altLang="en-US" sz="4400" b="1" dirty="0"/>
              <a:t>，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のさんは，</a:t>
            </a:r>
            <a:r>
              <a:rPr kumimoji="1" lang="en-US" altLang="ja-JP" sz="4400" b="1" dirty="0"/>
              <a:t>240</a:t>
            </a:r>
            <a:r>
              <a:rPr kumimoji="1" lang="ja-JP" altLang="en-US" sz="4400" b="1" dirty="0"/>
              <a:t>円で</a:t>
            </a:r>
            <a:r>
              <a:rPr lang="en-US" altLang="ja-JP" sz="4400" b="1" dirty="0"/>
              <a:t>3</a:t>
            </a:r>
            <a:r>
              <a:rPr kumimoji="1" lang="ja-JP" altLang="en-US" sz="4400" b="1" dirty="0"/>
              <a:t>個買いました。</a:t>
            </a:r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は，どちらが高いですか。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317361" y="3462948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317360" y="5120595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5467364" y="4219684"/>
            <a:ext cx="1158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5467364" y="5890036"/>
            <a:ext cx="1325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kumimoji="1" lang="ja-JP" altLang="en-US" sz="4400" b="1" dirty="0"/>
              <a:t>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023CE43-AE2B-46F6-98EC-63DDC52C9571}"/>
              </a:ext>
            </a:extLst>
          </p:cNvPr>
          <p:cNvSpPr txBox="1"/>
          <p:nvPr/>
        </p:nvSpPr>
        <p:spPr>
          <a:xfrm>
            <a:off x="188407" y="-56365"/>
            <a:ext cx="4990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3</a:t>
            </a:r>
            <a:r>
              <a:rPr lang="ja-JP" altLang="en-US" sz="4400" b="1" dirty="0"/>
              <a:t>年生の問題です。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70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21" grpId="0"/>
      <p:bldP spid="22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96C46D-5AA4-4556-A5A8-3F5F727C9FD3}"/>
              </a:ext>
            </a:extLst>
          </p:cNvPr>
          <p:cNvSpPr txBox="1"/>
          <p:nvPr/>
        </p:nvSpPr>
        <p:spPr>
          <a:xfrm>
            <a:off x="761597" y="107504"/>
            <a:ext cx="479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　</a:t>
            </a:r>
            <a:r>
              <a:rPr kumimoji="1" lang="en-US" altLang="ja-JP" sz="4400" b="1" dirty="0"/>
              <a:t>150</a:t>
            </a:r>
            <a:r>
              <a:rPr lang="ja-JP" altLang="en-US" sz="4400" b="1" dirty="0"/>
              <a:t>円で</a:t>
            </a:r>
            <a:r>
              <a:rPr lang="en-US" altLang="ja-JP" sz="4400" b="1" dirty="0"/>
              <a:t>2</a:t>
            </a:r>
            <a:r>
              <a:rPr lang="ja-JP" altLang="en-US" sz="4400" b="1" dirty="0"/>
              <a:t>個</a:t>
            </a:r>
            <a:endParaRPr kumimoji="1" lang="en-US" altLang="ja-JP" sz="44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42E461-1023-4C35-9D44-437309DBAACA}"/>
              </a:ext>
            </a:extLst>
          </p:cNvPr>
          <p:cNvCxnSpPr/>
          <p:nvPr/>
        </p:nvCxnSpPr>
        <p:spPr>
          <a:xfrm>
            <a:off x="1739269" y="1856809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FAF17E-9212-460A-9907-6623C074B878}"/>
              </a:ext>
            </a:extLst>
          </p:cNvPr>
          <p:cNvSpPr txBox="1"/>
          <p:nvPr/>
        </p:nvSpPr>
        <p:spPr>
          <a:xfrm>
            <a:off x="1475606" y="99110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ACA645-2454-4D4E-806F-BFDCF82909EF}"/>
              </a:ext>
            </a:extLst>
          </p:cNvPr>
          <p:cNvSpPr txBox="1"/>
          <p:nvPr/>
        </p:nvSpPr>
        <p:spPr>
          <a:xfrm>
            <a:off x="1509062" y="250115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5DA7B51-5844-4F06-A331-2C226B46680E}"/>
              </a:ext>
            </a:extLst>
          </p:cNvPr>
          <p:cNvCxnSpPr/>
          <p:nvPr/>
        </p:nvCxnSpPr>
        <p:spPr>
          <a:xfrm>
            <a:off x="1739269" y="2589501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EC56F81-A52C-4B16-9005-8DBF8C64510E}"/>
              </a:ext>
            </a:extLst>
          </p:cNvPr>
          <p:cNvGrpSpPr/>
          <p:nvPr/>
        </p:nvGrpSpPr>
        <p:grpSpPr>
          <a:xfrm>
            <a:off x="1737309" y="1570105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AE94A1-B978-466C-ACEB-DA8F4BC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4BCD9E8-B5D9-4B08-BDB5-EE4304F594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DDB6917-E41C-4D77-BDCF-77F24ACDD35A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4777FB7-0590-4DA5-82E7-660261CE62A4}"/>
              </a:ext>
            </a:extLst>
          </p:cNvPr>
          <p:cNvGrpSpPr/>
          <p:nvPr/>
        </p:nvGrpSpPr>
        <p:grpSpPr>
          <a:xfrm>
            <a:off x="3632546" y="1551164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3DDEF13-1145-43A0-9F34-AC70B07D868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1461CC1-B37E-42EA-9829-E12225CF478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C0C33C2-51A9-46F0-B402-3EB6E9FDD82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4BA1296F-BD64-4D64-9BF8-22E9CCEDF566}"/>
              </a:ext>
            </a:extLst>
          </p:cNvPr>
          <p:cNvGrpSpPr/>
          <p:nvPr/>
        </p:nvGrpSpPr>
        <p:grpSpPr>
          <a:xfrm>
            <a:off x="5525823" y="1570105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5F072C-EB12-4FFB-8DC4-9411CB2BE6BA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3F86FCA-7D56-4796-9553-E0DD06DA07E0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CA07B80-F8CE-4120-8224-B15E154A1BF8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CA65B27-458F-4923-895B-7941FB92D5F1}"/>
              </a:ext>
            </a:extLst>
          </p:cNvPr>
          <p:cNvGrpSpPr/>
          <p:nvPr/>
        </p:nvGrpSpPr>
        <p:grpSpPr>
          <a:xfrm>
            <a:off x="7419100" y="1570105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F5C051-C30C-42AF-BD08-93970778D4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D0D1358-CE22-4D6C-8EF5-C2DD710F4F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4DCCA28-33E3-4A15-871D-E81CEE9EBD0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37B59-63E8-4D9C-BE9E-AD4B4E78DAC4}"/>
              </a:ext>
            </a:extLst>
          </p:cNvPr>
          <p:cNvSpPr txBox="1"/>
          <p:nvPr/>
        </p:nvSpPr>
        <p:spPr>
          <a:xfrm>
            <a:off x="3376554" y="255218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DB1599E-0CA2-4B9E-B6F0-DF2965C88F4F}"/>
              </a:ext>
            </a:extLst>
          </p:cNvPr>
          <p:cNvSpPr txBox="1"/>
          <p:nvPr/>
        </p:nvSpPr>
        <p:spPr>
          <a:xfrm>
            <a:off x="5246163" y="25508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BB81481-A428-4C51-8415-B59D475C0B7F}"/>
              </a:ext>
            </a:extLst>
          </p:cNvPr>
          <p:cNvSpPr/>
          <p:nvPr/>
        </p:nvSpPr>
        <p:spPr>
          <a:xfrm>
            <a:off x="3059723" y="915116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ADAC6FA-E0FD-4ED0-833C-18F186E006C9}"/>
              </a:ext>
            </a:extLst>
          </p:cNvPr>
          <p:cNvCxnSpPr/>
          <p:nvPr/>
        </p:nvCxnSpPr>
        <p:spPr>
          <a:xfrm>
            <a:off x="1772725" y="5188422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A434F0-FC3D-430E-AB8B-E21D17E5F91F}"/>
              </a:ext>
            </a:extLst>
          </p:cNvPr>
          <p:cNvSpPr txBox="1"/>
          <p:nvPr/>
        </p:nvSpPr>
        <p:spPr>
          <a:xfrm>
            <a:off x="1509062" y="43227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3E9295-F038-454D-AFA8-6D74638C482A}"/>
              </a:ext>
            </a:extLst>
          </p:cNvPr>
          <p:cNvSpPr txBox="1"/>
          <p:nvPr/>
        </p:nvSpPr>
        <p:spPr>
          <a:xfrm>
            <a:off x="1542518" y="583276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00CCAC0-837D-4934-AFB6-4D55A06D2167}"/>
              </a:ext>
            </a:extLst>
          </p:cNvPr>
          <p:cNvCxnSpPr/>
          <p:nvPr/>
        </p:nvCxnSpPr>
        <p:spPr>
          <a:xfrm>
            <a:off x="1772725" y="5921114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9446057-0CED-490B-915E-838696061540}"/>
              </a:ext>
            </a:extLst>
          </p:cNvPr>
          <p:cNvGrpSpPr/>
          <p:nvPr/>
        </p:nvGrpSpPr>
        <p:grpSpPr>
          <a:xfrm>
            <a:off x="1772725" y="4901718"/>
            <a:ext cx="6832" cy="1038337"/>
            <a:chOff x="1501877" y="3520365"/>
            <a:chExt cx="6832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0F96D7E-4E94-45CB-8E3A-2162304220E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B50D563-2EFA-4E05-8F0A-DE25E3E22EE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BE343B-33CA-481F-BA33-EC6F947AD10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503D5FD-7C30-46B0-9F95-E429541A5E1D}"/>
              </a:ext>
            </a:extLst>
          </p:cNvPr>
          <p:cNvGrpSpPr/>
          <p:nvPr/>
        </p:nvGrpSpPr>
        <p:grpSpPr>
          <a:xfrm>
            <a:off x="3670557" y="4882777"/>
            <a:ext cx="0" cy="1038337"/>
            <a:chOff x="3395154" y="3501424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7E62F6C-4A3A-4CF5-8A86-6B53C74B2C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6FD2570-4767-49F8-9243-4AC99587A3C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79F42543-9301-4159-B8CA-1B89317F97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8A1F2746-907D-4DCF-A6BF-6A265C77F8D8}"/>
              </a:ext>
            </a:extLst>
          </p:cNvPr>
          <p:cNvGrpSpPr/>
          <p:nvPr/>
        </p:nvGrpSpPr>
        <p:grpSpPr>
          <a:xfrm>
            <a:off x="5561557" y="4901718"/>
            <a:ext cx="0" cy="1038337"/>
            <a:chOff x="5480149" y="4901718"/>
            <a:chExt cx="0" cy="1038337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C14EB2A-1CE1-4256-96EE-E123C2FE6AE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12A4593-5B6F-42BC-AE02-3B90CBCE4E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31375DB-3B55-4A8A-924D-6D8E4AE6B44C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0D0D869-A169-43D1-86D1-A27B3C00E48C}"/>
              </a:ext>
            </a:extLst>
          </p:cNvPr>
          <p:cNvGrpSpPr/>
          <p:nvPr/>
        </p:nvGrpSpPr>
        <p:grpSpPr>
          <a:xfrm>
            <a:off x="7452556" y="4901718"/>
            <a:ext cx="0" cy="1038337"/>
            <a:chOff x="7181708" y="3520365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E00750B-5070-4B38-95F1-5EAE6E93914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B944A9A-E334-4EC5-B4C2-2443CCB2EBE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1D00240-2FCC-4E23-893A-F0B8B44D41A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A7D5054-7FF6-403C-A7B1-D418AD99264E}"/>
              </a:ext>
            </a:extLst>
          </p:cNvPr>
          <p:cNvSpPr txBox="1"/>
          <p:nvPr/>
        </p:nvSpPr>
        <p:spPr>
          <a:xfrm>
            <a:off x="3410010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0C8A311-EFA2-418C-9434-5D630DAB6DD6}"/>
              </a:ext>
            </a:extLst>
          </p:cNvPr>
          <p:cNvSpPr txBox="1"/>
          <p:nvPr/>
        </p:nvSpPr>
        <p:spPr>
          <a:xfrm>
            <a:off x="5337671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DC68F8B-C93A-4441-A52F-AE68B6907ED5}"/>
              </a:ext>
            </a:extLst>
          </p:cNvPr>
          <p:cNvSpPr/>
          <p:nvPr/>
        </p:nvSpPr>
        <p:spPr>
          <a:xfrm>
            <a:off x="3093179" y="4246729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C9FDBC7-D25B-4E5C-B5A5-E8DAFFF1A92D}"/>
              </a:ext>
            </a:extLst>
          </p:cNvPr>
          <p:cNvSpPr txBox="1"/>
          <p:nvPr/>
        </p:nvSpPr>
        <p:spPr>
          <a:xfrm>
            <a:off x="7228671" y="59031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1B0A01C8-877A-465F-83C8-3D2B24CCD3C8}"/>
              </a:ext>
            </a:extLst>
          </p:cNvPr>
          <p:cNvSpPr/>
          <p:nvPr/>
        </p:nvSpPr>
        <p:spPr>
          <a:xfrm>
            <a:off x="4938004" y="883397"/>
            <a:ext cx="1141213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id="{029A2F14-00BB-41B7-AD8F-1A595CB25793}"/>
              </a:ext>
            </a:extLst>
          </p:cNvPr>
          <p:cNvSpPr/>
          <p:nvPr/>
        </p:nvSpPr>
        <p:spPr>
          <a:xfrm>
            <a:off x="6816397" y="4207951"/>
            <a:ext cx="1141213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A9BF92A-ED13-4830-8F7A-B541B7D821F6}"/>
              </a:ext>
            </a:extLst>
          </p:cNvPr>
          <p:cNvSpPr txBox="1"/>
          <p:nvPr/>
        </p:nvSpPr>
        <p:spPr>
          <a:xfrm>
            <a:off x="840940" y="3453670"/>
            <a:ext cx="479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B</a:t>
            </a:r>
            <a:r>
              <a:rPr kumimoji="1" lang="ja-JP" altLang="en-US" sz="4400" b="1" dirty="0"/>
              <a:t>　</a:t>
            </a:r>
            <a:r>
              <a:rPr kumimoji="1" lang="en-US" altLang="ja-JP" sz="4400" b="1" dirty="0"/>
              <a:t>240</a:t>
            </a:r>
            <a:r>
              <a:rPr lang="ja-JP" altLang="en-US" sz="4400" b="1" dirty="0"/>
              <a:t>円で</a:t>
            </a:r>
            <a:r>
              <a:rPr lang="en-US" altLang="ja-JP" sz="4400" b="1" dirty="0"/>
              <a:t>3</a:t>
            </a:r>
            <a:r>
              <a:rPr lang="ja-JP" altLang="en-US" sz="4400" b="1" dirty="0"/>
              <a:t>個</a:t>
            </a:r>
            <a:endParaRPr kumimoji="1" lang="en-US" altLang="ja-JP" sz="4400" b="1" dirty="0"/>
          </a:p>
        </p:txBody>
      </p:sp>
    </p:spTree>
    <p:extLst>
      <p:ext uri="{BB962C8B-B14F-4D97-AF65-F5344CB8AC3E}">
        <p14:creationId xmlns:p14="http://schemas.microsoft.com/office/powerpoint/2010/main" val="9316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DE4C94-5282-4209-B5C4-AD4B05A5A6DF}"/>
              </a:ext>
            </a:extLst>
          </p:cNvPr>
          <p:cNvSpPr txBox="1"/>
          <p:nvPr/>
        </p:nvSpPr>
        <p:spPr>
          <a:xfrm>
            <a:off x="2614897" y="4930273"/>
            <a:ext cx="34966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>
                <a:solidFill>
                  <a:srgbClr val="00B050"/>
                </a:solidFill>
              </a:rPr>
              <a:t>20</a:t>
            </a:r>
            <a:r>
              <a:rPr lang="en-US" altLang="ja-JP" sz="6600" b="1"/>
              <a:t>÷</a:t>
            </a:r>
            <a:r>
              <a:rPr lang="en-US" altLang="ja-JP" sz="6600" b="1">
                <a:solidFill>
                  <a:srgbClr val="FF0000"/>
                </a:solidFill>
              </a:rPr>
              <a:t>5</a:t>
            </a:r>
            <a:r>
              <a:rPr lang="en-US" altLang="ja-JP" sz="6600" b="1"/>
              <a:t> </a:t>
            </a:r>
            <a:r>
              <a:rPr kumimoji="1" lang="ja-JP" altLang="en-US" sz="6600" b="1" dirty="0"/>
              <a:t>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F0E144-0FA4-4760-A901-288683454881}"/>
              </a:ext>
            </a:extLst>
          </p:cNvPr>
          <p:cNvSpPr txBox="1"/>
          <p:nvPr/>
        </p:nvSpPr>
        <p:spPr>
          <a:xfrm>
            <a:off x="7658536" y="4999191"/>
            <a:ext cx="3837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70C0"/>
                </a:solidFill>
              </a:rPr>
              <a:t>答え  </a:t>
            </a:r>
            <a:r>
              <a:rPr lang="en-US" altLang="ja-JP" sz="4800" b="1" dirty="0">
                <a:solidFill>
                  <a:srgbClr val="0070C0"/>
                </a:solidFill>
              </a:rPr>
              <a:t>4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kumimoji="1" lang="ja-JP" altLang="en-US" sz="4800" b="1" dirty="0">
                <a:solidFill>
                  <a:srgbClr val="0070C0"/>
                </a:solidFill>
              </a:rPr>
              <a:t>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B3D8D0-7090-4BF4-AFA4-C35A3C6CC212}"/>
              </a:ext>
            </a:extLst>
          </p:cNvPr>
          <p:cNvSpPr txBox="1"/>
          <p:nvPr/>
        </p:nvSpPr>
        <p:spPr>
          <a:xfrm>
            <a:off x="5277574" y="4912055"/>
            <a:ext cx="2079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 b="1" dirty="0"/>
              <a:t>＝</a:t>
            </a:r>
            <a:r>
              <a:rPr lang="en-US" altLang="ja-JP" sz="6600" b="1" dirty="0">
                <a:solidFill>
                  <a:srgbClr val="0070C0"/>
                </a:solidFill>
              </a:rPr>
              <a:t>4</a:t>
            </a:r>
            <a:r>
              <a:rPr lang="en-US" altLang="ja-JP" sz="6600" b="1" dirty="0"/>
              <a:t> </a:t>
            </a:r>
            <a:r>
              <a:rPr kumimoji="1" lang="ja-JP" altLang="en-US" sz="6600" b="1" dirty="0"/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7D4E10-250B-4365-93B2-46E623BA8B84}"/>
              </a:ext>
            </a:extLst>
          </p:cNvPr>
          <p:cNvSpPr txBox="1"/>
          <p:nvPr/>
        </p:nvSpPr>
        <p:spPr>
          <a:xfrm>
            <a:off x="1559858" y="3988725"/>
            <a:ext cx="695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00B050"/>
                </a:solidFill>
              </a:rPr>
              <a:t>道のり</a:t>
            </a:r>
            <a:r>
              <a:rPr lang="en-US" altLang="ja-JP" sz="5400" b="1" dirty="0"/>
              <a:t>÷</a:t>
            </a:r>
            <a:r>
              <a:rPr kumimoji="1" lang="ja-JP" altLang="en-US" sz="5400" b="1" dirty="0">
                <a:solidFill>
                  <a:srgbClr val="FF0000"/>
                </a:solidFill>
              </a:rPr>
              <a:t>速さ</a:t>
            </a:r>
            <a:r>
              <a:rPr kumimoji="1" lang="ja-JP" altLang="en-US" sz="5400" b="1" dirty="0"/>
              <a:t>＝</a:t>
            </a:r>
            <a:r>
              <a:rPr kumimoji="1" lang="ja-JP" altLang="en-US" sz="5400" b="1" dirty="0">
                <a:solidFill>
                  <a:srgbClr val="0070C0"/>
                </a:solidFill>
              </a:rPr>
              <a:t>時間</a:t>
            </a:r>
            <a:endParaRPr kumimoji="1" lang="ja-JP" altLang="en-US" sz="5400" b="1" dirty="0">
              <a:solidFill>
                <a:srgbClr val="00B050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E1733B1-68BE-4C94-A251-EFB587C05256}"/>
              </a:ext>
            </a:extLst>
          </p:cNvPr>
          <p:cNvCxnSpPr>
            <a:cxnSpLocks/>
          </p:cNvCxnSpPr>
          <p:nvPr/>
        </p:nvCxnSpPr>
        <p:spPr>
          <a:xfrm>
            <a:off x="728342" y="2051824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CFCB56-8B7C-474C-8BD5-9FFB2FD61148}"/>
              </a:ext>
            </a:extLst>
          </p:cNvPr>
          <p:cNvSpPr txBox="1"/>
          <p:nvPr/>
        </p:nvSpPr>
        <p:spPr>
          <a:xfrm>
            <a:off x="464679" y="118612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A6E93C-49CD-43CA-9FBA-62069F1C9258}"/>
              </a:ext>
            </a:extLst>
          </p:cNvPr>
          <p:cNvSpPr txBox="1"/>
          <p:nvPr/>
        </p:nvSpPr>
        <p:spPr>
          <a:xfrm>
            <a:off x="498135" y="269616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95DFB1D-C511-4BF1-9498-F37CDEBF5051}"/>
              </a:ext>
            </a:extLst>
          </p:cNvPr>
          <p:cNvCxnSpPr>
            <a:cxnSpLocks/>
          </p:cNvCxnSpPr>
          <p:nvPr/>
        </p:nvCxnSpPr>
        <p:spPr>
          <a:xfrm>
            <a:off x="728342" y="2784516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C87D742-7D3B-431C-80DC-439444296F56}"/>
              </a:ext>
            </a:extLst>
          </p:cNvPr>
          <p:cNvGrpSpPr/>
          <p:nvPr/>
        </p:nvGrpSpPr>
        <p:grpSpPr>
          <a:xfrm>
            <a:off x="728342" y="1765120"/>
            <a:ext cx="6832" cy="1038337"/>
            <a:chOff x="1501877" y="3520365"/>
            <a:chExt cx="6832" cy="1038337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02E6593A-2019-4CF3-9A8D-A60C0527B922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287A0898-2126-42F4-9E11-DE5137421DD1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896040F-5805-41C8-A804-BB649889820D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C38A578-980D-45CD-9E26-8DAAC97DC1FF}"/>
              </a:ext>
            </a:extLst>
          </p:cNvPr>
          <p:cNvGrpSpPr/>
          <p:nvPr/>
        </p:nvGrpSpPr>
        <p:grpSpPr>
          <a:xfrm>
            <a:off x="2812764" y="1799969"/>
            <a:ext cx="0" cy="1038337"/>
            <a:chOff x="3395154" y="3501424"/>
            <a:chExt cx="0" cy="1038337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63086991-69AF-4644-99A9-4656F1AF47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9D82EC7-D380-41C1-B458-3FDA60B4C53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B18EF605-631B-46A1-965C-1066C3AB8D1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A59A18-74AD-4E53-BA8A-29409AE1743E}"/>
              </a:ext>
            </a:extLst>
          </p:cNvPr>
          <p:cNvSpPr txBox="1"/>
          <p:nvPr/>
        </p:nvSpPr>
        <p:spPr>
          <a:xfrm>
            <a:off x="2641885" y="1227358"/>
            <a:ext cx="47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</a:rPr>
              <a:t>5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F6C4FD-C0BA-4A0B-9C09-9271A24CBF9A}"/>
              </a:ext>
            </a:extLst>
          </p:cNvPr>
          <p:cNvSpPr txBox="1"/>
          <p:nvPr/>
        </p:nvSpPr>
        <p:spPr>
          <a:xfrm>
            <a:off x="2575724" y="2877451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1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F1AB16-8570-4AF9-9D96-8233A37AB225}"/>
              </a:ext>
            </a:extLst>
          </p:cNvPr>
          <p:cNvSpPr txBox="1"/>
          <p:nvPr/>
        </p:nvSpPr>
        <p:spPr>
          <a:xfrm>
            <a:off x="9461578" y="1175047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8FB01EF-F878-4BD2-8EF5-152213CCBB18}"/>
              </a:ext>
            </a:extLst>
          </p:cNvPr>
          <p:cNvSpPr txBox="1"/>
          <p:nvPr/>
        </p:nvSpPr>
        <p:spPr>
          <a:xfrm>
            <a:off x="9442877" y="2584713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7CDDC85-3092-4FBD-BCF4-4400D07EC602}"/>
              </a:ext>
            </a:extLst>
          </p:cNvPr>
          <p:cNvGrpSpPr/>
          <p:nvPr/>
        </p:nvGrpSpPr>
        <p:grpSpPr>
          <a:xfrm>
            <a:off x="4890354" y="1866608"/>
            <a:ext cx="0" cy="1038337"/>
            <a:chOff x="7181708" y="352036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2C2A85A-31F1-4F4A-9659-E8AEA782F021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08FADBAF-9745-4F3F-9FCB-5FD7AD52712E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A3EF6F8B-F564-41EB-8B4B-9D810D429E1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EB813A3-4183-42C4-9573-586E989EDB3B}"/>
              </a:ext>
            </a:extLst>
          </p:cNvPr>
          <p:cNvGrpSpPr/>
          <p:nvPr/>
        </p:nvGrpSpPr>
        <p:grpSpPr>
          <a:xfrm>
            <a:off x="9045535" y="1840978"/>
            <a:ext cx="0" cy="1038337"/>
            <a:chOff x="7181708" y="3520365"/>
            <a:chExt cx="0" cy="1038337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98FF2E7-5196-417C-A02F-0284152FFD6D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76D00CA1-FB0A-4291-BE31-B54FADE4D897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F30C04F6-AEF9-44D6-8BE5-AD1A8D96AD25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299149AE-D46D-4A3E-8812-4D5AB0A328E4}"/>
              </a:ext>
            </a:extLst>
          </p:cNvPr>
          <p:cNvGrpSpPr/>
          <p:nvPr/>
        </p:nvGrpSpPr>
        <p:grpSpPr>
          <a:xfrm>
            <a:off x="6967944" y="1892714"/>
            <a:ext cx="0" cy="1038337"/>
            <a:chOff x="7181708" y="3520365"/>
            <a:chExt cx="0" cy="1038337"/>
          </a:xfrm>
        </p:grpSpPr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9AC47455-237D-4013-9286-5FBA553FF2E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0F6541E-49C0-45EC-BB08-B76D48AE85AD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1A6278C6-7193-4E7E-ABE2-519BF8F61FB1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3F8F3A66-DAEF-498B-AF1C-C4801B99989C}"/>
              </a:ext>
            </a:extLst>
          </p:cNvPr>
          <p:cNvSpPr/>
          <p:nvPr/>
        </p:nvSpPr>
        <p:spPr>
          <a:xfrm>
            <a:off x="8598905" y="2938044"/>
            <a:ext cx="884180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EEBE4D7-7BB6-4E6A-9530-720E365CE42E}"/>
              </a:ext>
            </a:extLst>
          </p:cNvPr>
          <p:cNvSpPr txBox="1"/>
          <p:nvPr/>
        </p:nvSpPr>
        <p:spPr>
          <a:xfrm>
            <a:off x="8639000" y="1204110"/>
            <a:ext cx="86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00B050"/>
                </a:solidFill>
              </a:rPr>
              <a:t>20</a:t>
            </a:r>
            <a:endParaRPr kumimoji="1" lang="ja-JP" altLang="en-US" sz="4000" b="1" dirty="0">
              <a:solidFill>
                <a:srgbClr val="00B050"/>
              </a:solidFill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81570886-865C-407C-807B-18C03EDB7B42}"/>
              </a:ext>
            </a:extLst>
          </p:cNvPr>
          <p:cNvSpPr/>
          <p:nvPr/>
        </p:nvSpPr>
        <p:spPr>
          <a:xfrm>
            <a:off x="2338353" y="1171783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E670EACB-6492-434A-B072-6E0AD58F5128}"/>
              </a:ext>
            </a:extLst>
          </p:cNvPr>
          <p:cNvSpPr/>
          <p:nvPr/>
        </p:nvSpPr>
        <p:spPr>
          <a:xfrm>
            <a:off x="4393165" y="1130431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EE8D1207-600F-47D9-A768-50569FE2EF83}"/>
              </a:ext>
            </a:extLst>
          </p:cNvPr>
          <p:cNvSpPr/>
          <p:nvPr/>
        </p:nvSpPr>
        <p:spPr>
          <a:xfrm>
            <a:off x="6470755" y="1148041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4301506C-C775-403F-8F1A-C5E597667EB2}"/>
              </a:ext>
            </a:extLst>
          </p:cNvPr>
          <p:cNvSpPr/>
          <p:nvPr/>
        </p:nvSpPr>
        <p:spPr>
          <a:xfrm>
            <a:off x="8515107" y="1160969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69DE9A6B-1F14-4555-854C-93D13BCBC958}"/>
              </a:ext>
            </a:extLst>
          </p:cNvPr>
          <p:cNvSpPr/>
          <p:nvPr/>
        </p:nvSpPr>
        <p:spPr>
          <a:xfrm>
            <a:off x="2338650" y="2885316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5DDA998D-6108-4DE0-9A0D-F6E71A7C9190}"/>
              </a:ext>
            </a:extLst>
          </p:cNvPr>
          <p:cNvSpPr/>
          <p:nvPr/>
        </p:nvSpPr>
        <p:spPr>
          <a:xfrm>
            <a:off x="6505186" y="2908686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166A8652-A30D-430C-9358-ECC32B59DFF2}"/>
              </a:ext>
            </a:extLst>
          </p:cNvPr>
          <p:cNvSpPr/>
          <p:nvPr/>
        </p:nvSpPr>
        <p:spPr>
          <a:xfrm>
            <a:off x="4404844" y="2906637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7410D37E-5B9B-4074-9A9E-5FD402C13FF8}"/>
              </a:ext>
            </a:extLst>
          </p:cNvPr>
          <p:cNvCxnSpPr/>
          <p:nvPr/>
        </p:nvCxnSpPr>
        <p:spPr>
          <a:xfrm>
            <a:off x="2501812" y="5835136"/>
            <a:ext cx="87902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D0AE254-51BC-495F-AC38-272C99514049}"/>
              </a:ext>
            </a:extLst>
          </p:cNvPr>
          <p:cNvSpPr txBox="1"/>
          <p:nvPr/>
        </p:nvSpPr>
        <p:spPr>
          <a:xfrm>
            <a:off x="8737495" y="2875891"/>
            <a:ext cx="86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0070C0"/>
                </a:solidFill>
              </a:rPr>
              <a:t>4</a:t>
            </a:r>
            <a:endParaRPr kumimoji="1" lang="ja-JP" altLang="en-US" sz="5400" b="1" dirty="0">
              <a:solidFill>
                <a:srgbClr val="0070C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5C7A9BD-B2E3-4E67-8860-EC98EFE65168}"/>
              </a:ext>
            </a:extLst>
          </p:cNvPr>
          <p:cNvSpPr txBox="1"/>
          <p:nvPr/>
        </p:nvSpPr>
        <p:spPr>
          <a:xfrm>
            <a:off x="4628887" y="2930912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</a:t>
            </a:r>
            <a:endParaRPr kumimoji="1" lang="ja-JP" altLang="en-US" sz="4000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87DD020-E44F-4B1C-8A73-9DFB0D4DC450}"/>
              </a:ext>
            </a:extLst>
          </p:cNvPr>
          <p:cNvSpPr txBox="1"/>
          <p:nvPr/>
        </p:nvSpPr>
        <p:spPr>
          <a:xfrm>
            <a:off x="4582713" y="1152706"/>
            <a:ext cx="83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10</a:t>
            </a:r>
            <a:endParaRPr lang="ja-JP" altLang="en-US" sz="40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33AD5D7-9F11-44E0-A273-D945D6192FE2}"/>
              </a:ext>
            </a:extLst>
          </p:cNvPr>
          <p:cNvSpPr txBox="1"/>
          <p:nvPr/>
        </p:nvSpPr>
        <p:spPr>
          <a:xfrm>
            <a:off x="6620522" y="2925950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  <a:endParaRPr kumimoji="1" lang="ja-JP" altLang="en-US" sz="40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5D37C58-759C-4071-932D-F35FA70F9B3E}"/>
              </a:ext>
            </a:extLst>
          </p:cNvPr>
          <p:cNvSpPr txBox="1"/>
          <p:nvPr/>
        </p:nvSpPr>
        <p:spPr>
          <a:xfrm>
            <a:off x="6574348" y="1147744"/>
            <a:ext cx="83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15</a:t>
            </a:r>
            <a:endParaRPr lang="ja-JP" altLang="en-US" sz="40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33E89C8-67EA-47F3-84D0-11F060793552}"/>
              </a:ext>
            </a:extLst>
          </p:cNvPr>
          <p:cNvSpPr txBox="1"/>
          <p:nvPr/>
        </p:nvSpPr>
        <p:spPr>
          <a:xfrm>
            <a:off x="5852291" y="128974"/>
            <a:ext cx="632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00B050"/>
                </a:solidFill>
              </a:rPr>
              <a:t>20</a:t>
            </a:r>
            <a:r>
              <a:rPr kumimoji="1" lang="en-US" altLang="ja-JP" sz="4800" b="1" dirty="0">
                <a:solidFill>
                  <a:srgbClr val="00B050"/>
                </a:solidFill>
              </a:rPr>
              <a:t>km</a:t>
            </a:r>
            <a:r>
              <a:rPr kumimoji="1" lang="ja-JP" altLang="en-US" sz="4800" b="1" dirty="0">
                <a:solidFill>
                  <a:srgbClr val="00B050"/>
                </a:solidFill>
              </a:rPr>
              <a:t>進む</a:t>
            </a:r>
            <a:r>
              <a:rPr kumimoji="1" lang="en-US" altLang="ja-JP" sz="4800" b="1" dirty="0">
                <a:solidFill>
                  <a:srgbClr val="00B050"/>
                </a:solidFill>
              </a:rPr>
              <a:t> …</a:t>
            </a:r>
            <a:r>
              <a:rPr lang="ja-JP" altLang="en-US" sz="4800" b="1" dirty="0">
                <a:solidFill>
                  <a:srgbClr val="00B050"/>
                </a:solidFill>
              </a:rPr>
              <a:t>道のり</a:t>
            </a:r>
            <a:endParaRPr kumimoji="1" lang="ja-JP" altLang="en-US" sz="4800" b="1" dirty="0">
              <a:solidFill>
                <a:srgbClr val="00B050"/>
              </a:solidFill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913DE4B-A9EC-4501-9499-EE53826E9698}"/>
              </a:ext>
            </a:extLst>
          </p:cNvPr>
          <p:cNvSpPr txBox="1"/>
          <p:nvPr/>
        </p:nvSpPr>
        <p:spPr>
          <a:xfrm>
            <a:off x="388797" y="112830"/>
            <a:ext cx="5387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5km</a:t>
            </a:r>
            <a:r>
              <a:rPr kumimoji="1" lang="en-US" altLang="ja-JP" sz="4800" b="1" dirty="0">
                <a:solidFill>
                  <a:srgbClr val="00B050"/>
                </a:solidFill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</a:rPr>
              <a:t>… </a:t>
            </a:r>
            <a:r>
              <a:rPr kumimoji="1" lang="ja-JP" altLang="en-US" sz="4800" b="1" dirty="0">
                <a:solidFill>
                  <a:srgbClr val="FF0000"/>
                </a:solidFill>
              </a:rPr>
              <a:t>速さ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26569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4F12F6-B346-4645-8275-5C2914D6450E}"/>
              </a:ext>
            </a:extLst>
          </p:cNvPr>
          <p:cNvSpPr txBox="1"/>
          <p:nvPr/>
        </p:nvSpPr>
        <p:spPr>
          <a:xfrm>
            <a:off x="159605" y="0"/>
            <a:ext cx="16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速さ</a:t>
            </a:r>
            <a:endParaRPr kumimoji="1" lang="ja-JP" altLang="en-US" sz="20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C3E467-127E-4D32-AC98-A19F65299E33}"/>
              </a:ext>
            </a:extLst>
          </p:cNvPr>
          <p:cNvSpPr txBox="1"/>
          <p:nvPr/>
        </p:nvSpPr>
        <p:spPr>
          <a:xfrm>
            <a:off x="641554" y="2281634"/>
            <a:ext cx="939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１時間あたりに進む道のり</a:t>
            </a:r>
            <a:r>
              <a:rPr kumimoji="1" lang="en-US" altLang="ja-JP" sz="3600" b="1" dirty="0"/>
              <a:t>(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3600" b="1" dirty="0"/>
              <a:t>)</a:t>
            </a:r>
            <a:r>
              <a:rPr kumimoji="1" lang="ja-JP" altLang="en-US" sz="3600" b="1" dirty="0"/>
              <a:t>でくらべましょう。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31042-A3C6-4126-9E92-878EF7B39305}"/>
              </a:ext>
            </a:extLst>
          </p:cNvPr>
          <p:cNvSpPr txBox="1"/>
          <p:nvPr/>
        </p:nvSpPr>
        <p:spPr>
          <a:xfrm>
            <a:off x="1045060" y="240571"/>
            <a:ext cx="10261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150km</a:t>
            </a:r>
            <a:r>
              <a:rPr lang="ja-JP" altLang="en-US" sz="4400" b="1" dirty="0"/>
              <a:t>を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時間で，</a:t>
            </a:r>
            <a:r>
              <a:rPr kumimoji="1" lang="en-US" altLang="ja-JP" sz="4400" b="1" dirty="0"/>
              <a:t> B</a:t>
            </a:r>
            <a:r>
              <a:rPr kumimoji="1" lang="ja-JP" altLang="en-US" sz="4400" b="1" dirty="0"/>
              <a:t>の自動車は，</a:t>
            </a:r>
            <a:r>
              <a:rPr kumimoji="1" lang="en-US" altLang="ja-JP" sz="4400" b="1" dirty="0"/>
              <a:t>240km</a:t>
            </a:r>
            <a:r>
              <a:rPr lang="ja-JP" altLang="en-US" sz="4400" b="1" dirty="0"/>
              <a:t>を</a:t>
            </a:r>
            <a:r>
              <a:rPr lang="en-US" altLang="ja-JP" sz="4400" b="1" dirty="0"/>
              <a:t>3</a:t>
            </a:r>
            <a:r>
              <a:rPr kumimoji="1" lang="ja-JP" altLang="en-US" sz="4400" b="1" dirty="0"/>
              <a:t>時間で進みました。</a:t>
            </a:r>
            <a:endParaRPr kumimoji="1" lang="en-US" altLang="ja-JP" sz="4400" b="1" dirty="0"/>
          </a:p>
          <a:p>
            <a:r>
              <a:rPr lang="en-US" altLang="ja-JP" sz="4400" b="1" dirty="0"/>
              <a:t>A</a:t>
            </a:r>
            <a:r>
              <a:rPr lang="ja-JP" altLang="en-US" sz="4400" b="1" dirty="0"/>
              <a:t>と</a:t>
            </a:r>
            <a:r>
              <a:rPr lang="en-US" altLang="ja-JP" sz="4400" b="1" dirty="0"/>
              <a:t>B</a:t>
            </a:r>
            <a:r>
              <a:rPr lang="ja-JP" altLang="en-US" sz="4400" b="1" dirty="0"/>
              <a:t>は，どちらが速いですか。</a:t>
            </a:r>
            <a:endParaRPr kumimoji="1" lang="ja-JP" altLang="en-US" sz="4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1C6A6-3F5E-4C74-AA49-1198202D489D}"/>
              </a:ext>
            </a:extLst>
          </p:cNvPr>
          <p:cNvSpPr txBox="1"/>
          <p:nvPr/>
        </p:nvSpPr>
        <p:spPr>
          <a:xfrm>
            <a:off x="273400" y="3342161"/>
            <a:ext cx="1907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A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D90117-2BB1-4512-B6B7-44D3CF786300}"/>
              </a:ext>
            </a:extLst>
          </p:cNvPr>
          <p:cNvSpPr txBox="1"/>
          <p:nvPr/>
        </p:nvSpPr>
        <p:spPr>
          <a:xfrm>
            <a:off x="273399" y="4999808"/>
            <a:ext cx="204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　</a:t>
            </a:r>
            <a:r>
              <a:rPr kumimoji="1" lang="en-US" altLang="ja-JP" sz="4400" b="1" dirty="0"/>
              <a:t>B</a:t>
            </a:r>
            <a:endParaRPr kumimoji="1" lang="ja-JP" altLang="en-US" sz="44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98D904-2D5E-4392-8AAC-E989FFBFB9E6}"/>
              </a:ext>
            </a:extLst>
          </p:cNvPr>
          <p:cNvSpPr txBox="1"/>
          <p:nvPr/>
        </p:nvSpPr>
        <p:spPr>
          <a:xfrm>
            <a:off x="3985237" y="4091099"/>
            <a:ext cx="2979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A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967C982-DCC7-4E6D-ABA5-D309D6565D83}"/>
              </a:ext>
            </a:extLst>
          </p:cNvPr>
          <p:cNvSpPr txBox="1"/>
          <p:nvPr/>
        </p:nvSpPr>
        <p:spPr>
          <a:xfrm>
            <a:off x="3985237" y="5759979"/>
            <a:ext cx="287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B</a:t>
            </a:r>
            <a:r>
              <a:rPr lang="ja-JP" altLang="en-US" sz="4400" b="1" dirty="0"/>
              <a:t>の</a:t>
            </a:r>
            <a:r>
              <a:rPr kumimoji="1" lang="ja-JP" altLang="en-US" sz="4400" b="1" dirty="0"/>
              <a:t>速さは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83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51EF5D-5918-4396-A95C-106BDFE542BC}"/>
              </a:ext>
            </a:extLst>
          </p:cNvPr>
          <p:cNvSpPr txBox="1"/>
          <p:nvPr/>
        </p:nvSpPr>
        <p:spPr>
          <a:xfrm>
            <a:off x="518000" y="3427561"/>
            <a:ext cx="6287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B</a:t>
            </a:r>
            <a:r>
              <a:rPr lang="ja-JP" altLang="en-US" sz="4400" b="1" dirty="0"/>
              <a:t>は</a:t>
            </a:r>
            <a:r>
              <a:rPr kumimoji="1" lang="en-US" altLang="ja-JP" sz="4400" b="1" dirty="0"/>
              <a:t>240km</a:t>
            </a:r>
            <a:r>
              <a:rPr kumimoji="1" lang="ja-JP" altLang="en-US" sz="4400" b="1" dirty="0"/>
              <a:t>を</a:t>
            </a:r>
            <a:r>
              <a:rPr kumimoji="1" lang="en-US" altLang="ja-JP" sz="4400" b="1" dirty="0"/>
              <a:t>3</a:t>
            </a:r>
            <a:r>
              <a:rPr kumimoji="1" lang="ja-JP" altLang="en-US" sz="4400" b="1" dirty="0"/>
              <a:t>時間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42E461-1023-4C35-9D44-437309DBAACA}"/>
              </a:ext>
            </a:extLst>
          </p:cNvPr>
          <p:cNvCxnSpPr/>
          <p:nvPr/>
        </p:nvCxnSpPr>
        <p:spPr>
          <a:xfrm>
            <a:off x="1405164" y="1856809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FAF17E-9212-460A-9907-6623C074B878}"/>
              </a:ext>
            </a:extLst>
          </p:cNvPr>
          <p:cNvSpPr txBox="1"/>
          <p:nvPr/>
        </p:nvSpPr>
        <p:spPr>
          <a:xfrm>
            <a:off x="1141501" y="99110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ACA645-2454-4D4E-806F-BFDCF82909EF}"/>
              </a:ext>
            </a:extLst>
          </p:cNvPr>
          <p:cNvSpPr txBox="1"/>
          <p:nvPr/>
        </p:nvSpPr>
        <p:spPr>
          <a:xfrm>
            <a:off x="1174957" y="250115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5DA7B51-5844-4F06-A331-2C226B46680E}"/>
              </a:ext>
            </a:extLst>
          </p:cNvPr>
          <p:cNvCxnSpPr/>
          <p:nvPr/>
        </p:nvCxnSpPr>
        <p:spPr>
          <a:xfrm>
            <a:off x="1405164" y="2589501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EC56F81-A52C-4B16-9005-8DBF8C64510E}"/>
              </a:ext>
            </a:extLst>
          </p:cNvPr>
          <p:cNvGrpSpPr/>
          <p:nvPr/>
        </p:nvGrpSpPr>
        <p:grpSpPr>
          <a:xfrm>
            <a:off x="1403204" y="1570105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AE94A1-B978-466C-ACEB-DA8F4BC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4BCD9E8-B5D9-4B08-BDB5-EE4304F594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DDB6917-E41C-4D77-BDCF-77F24ACDD35A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4777FB7-0590-4DA5-82E7-660261CE62A4}"/>
              </a:ext>
            </a:extLst>
          </p:cNvPr>
          <p:cNvGrpSpPr/>
          <p:nvPr/>
        </p:nvGrpSpPr>
        <p:grpSpPr>
          <a:xfrm>
            <a:off x="3298441" y="1551164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3DDEF13-1145-43A0-9F34-AC70B07D868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1461CC1-B37E-42EA-9829-E12225CF478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C0C33C2-51A9-46F0-B402-3EB6E9FDD82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4BA1296F-BD64-4D64-9BF8-22E9CCEDF566}"/>
              </a:ext>
            </a:extLst>
          </p:cNvPr>
          <p:cNvGrpSpPr/>
          <p:nvPr/>
        </p:nvGrpSpPr>
        <p:grpSpPr>
          <a:xfrm>
            <a:off x="5191718" y="1570105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5F072C-EB12-4FFB-8DC4-9411CB2BE6BA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3F86FCA-7D56-4796-9553-E0DD06DA07E0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CA07B80-F8CE-4120-8224-B15E154A1BF8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CA65B27-458F-4923-895B-7941FB92D5F1}"/>
              </a:ext>
            </a:extLst>
          </p:cNvPr>
          <p:cNvGrpSpPr/>
          <p:nvPr/>
        </p:nvGrpSpPr>
        <p:grpSpPr>
          <a:xfrm>
            <a:off x="7084995" y="1570105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F5C051-C30C-42AF-BD08-93970778D4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D0D1358-CE22-4D6C-8EF5-C2DD710F4F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4DCCA28-33E3-4A15-871D-E81CEE9EBD0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37B59-63E8-4D9C-BE9E-AD4B4E78DAC4}"/>
              </a:ext>
            </a:extLst>
          </p:cNvPr>
          <p:cNvSpPr txBox="1"/>
          <p:nvPr/>
        </p:nvSpPr>
        <p:spPr>
          <a:xfrm>
            <a:off x="3042449" y="255218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DB1599E-0CA2-4B9E-B6F0-DF2965C88F4F}"/>
              </a:ext>
            </a:extLst>
          </p:cNvPr>
          <p:cNvSpPr txBox="1"/>
          <p:nvPr/>
        </p:nvSpPr>
        <p:spPr>
          <a:xfrm>
            <a:off x="4912058" y="25508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BB81481-A428-4C51-8415-B59D475C0B7F}"/>
              </a:ext>
            </a:extLst>
          </p:cNvPr>
          <p:cNvSpPr/>
          <p:nvPr/>
        </p:nvSpPr>
        <p:spPr>
          <a:xfrm>
            <a:off x="2725618" y="915116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ADAC6FA-E0FD-4ED0-833C-18F186E006C9}"/>
              </a:ext>
            </a:extLst>
          </p:cNvPr>
          <p:cNvCxnSpPr/>
          <p:nvPr/>
        </p:nvCxnSpPr>
        <p:spPr>
          <a:xfrm>
            <a:off x="1464996" y="5188422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A434F0-FC3D-430E-AB8B-E21D17E5F91F}"/>
              </a:ext>
            </a:extLst>
          </p:cNvPr>
          <p:cNvSpPr txBox="1"/>
          <p:nvPr/>
        </p:nvSpPr>
        <p:spPr>
          <a:xfrm>
            <a:off x="1201333" y="43227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3E9295-F038-454D-AFA8-6D74638C482A}"/>
              </a:ext>
            </a:extLst>
          </p:cNvPr>
          <p:cNvSpPr txBox="1"/>
          <p:nvPr/>
        </p:nvSpPr>
        <p:spPr>
          <a:xfrm>
            <a:off x="1234789" y="583276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00CCAC0-837D-4934-AFB6-4D55A06D2167}"/>
              </a:ext>
            </a:extLst>
          </p:cNvPr>
          <p:cNvCxnSpPr/>
          <p:nvPr/>
        </p:nvCxnSpPr>
        <p:spPr>
          <a:xfrm>
            <a:off x="1464996" y="5921114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9446057-0CED-490B-915E-838696061540}"/>
              </a:ext>
            </a:extLst>
          </p:cNvPr>
          <p:cNvGrpSpPr/>
          <p:nvPr/>
        </p:nvGrpSpPr>
        <p:grpSpPr>
          <a:xfrm>
            <a:off x="1464996" y="4901718"/>
            <a:ext cx="6832" cy="1038337"/>
            <a:chOff x="1501877" y="3520365"/>
            <a:chExt cx="6832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0F96D7E-4E94-45CB-8E3A-2162304220E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B50D563-2EFA-4E05-8F0A-DE25E3E22EE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BE343B-33CA-481F-BA33-EC6F947AD10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503D5FD-7C30-46B0-9F95-E429541A5E1D}"/>
              </a:ext>
            </a:extLst>
          </p:cNvPr>
          <p:cNvGrpSpPr/>
          <p:nvPr/>
        </p:nvGrpSpPr>
        <p:grpSpPr>
          <a:xfrm>
            <a:off x="3362828" y="4882777"/>
            <a:ext cx="0" cy="1038337"/>
            <a:chOff x="3395154" y="3501424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7E62F6C-4A3A-4CF5-8A86-6B53C74B2C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6FD2570-4767-49F8-9243-4AC99587A3C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79F42543-9301-4159-B8CA-1B89317F97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8A1F2746-907D-4DCF-A6BF-6A265C77F8D8}"/>
              </a:ext>
            </a:extLst>
          </p:cNvPr>
          <p:cNvGrpSpPr/>
          <p:nvPr/>
        </p:nvGrpSpPr>
        <p:grpSpPr>
          <a:xfrm>
            <a:off x="5253828" y="4901718"/>
            <a:ext cx="0" cy="1038337"/>
            <a:chOff x="5480149" y="4901718"/>
            <a:chExt cx="0" cy="1038337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C14EB2A-1CE1-4256-96EE-E123C2FE6AE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12A4593-5B6F-42BC-AE02-3B90CBCE4E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31375DB-3B55-4A8A-924D-6D8E4AE6B44C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0D0D869-A169-43D1-86D1-A27B3C00E48C}"/>
              </a:ext>
            </a:extLst>
          </p:cNvPr>
          <p:cNvGrpSpPr/>
          <p:nvPr/>
        </p:nvGrpSpPr>
        <p:grpSpPr>
          <a:xfrm>
            <a:off x="7144827" y="4901718"/>
            <a:ext cx="0" cy="1038337"/>
            <a:chOff x="7181708" y="3520365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E00750B-5070-4B38-95F1-5EAE6E93914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B944A9A-E334-4EC5-B4C2-2443CCB2EBE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1D00240-2FCC-4E23-893A-F0B8B44D41A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A7D5054-7FF6-403C-A7B1-D418AD99264E}"/>
              </a:ext>
            </a:extLst>
          </p:cNvPr>
          <p:cNvSpPr txBox="1"/>
          <p:nvPr/>
        </p:nvSpPr>
        <p:spPr>
          <a:xfrm>
            <a:off x="3102281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0C8A311-EFA2-418C-9434-5D630DAB6DD6}"/>
              </a:ext>
            </a:extLst>
          </p:cNvPr>
          <p:cNvSpPr txBox="1"/>
          <p:nvPr/>
        </p:nvSpPr>
        <p:spPr>
          <a:xfrm>
            <a:off x="5029942" y="58837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DC68F8B-C93A-4441-A52F-AE68B6907ED5}"/>
              </a:ext>
            </a:extLst>
          </p:cNvPr>
          <p:cNvSpPr/>
          <p:nvPr/>
        </p:nvSpPr>
        <p:spPr>
          <a:xfrm>
            <a:off x="2785450" y="4246729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C9FDBC7-D25B-4E5C-B5A5-E8DAFFF1A92D}"/>
              </a:ext>
            </a:extLst>
          </p:cNvPr>
          <p:cNvSpPr txBox="1"/>
          <p:nvPr/>
        </p:nvSpPr>
        <p:spPr>
          <a:xfrm>
            <a:off x="6920942" y="590310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68D7F91-98C2-47E6-B5C9-FCA1E9563921}"/>
              </a:ext>
            </a:extLst>
          </p:cNvPr>
          <p:cNvSpPr txBox="1"/>
          <p:nvPr/>
        </p:nvSpPr>
        <p:spPr>
          <a:xfrm>
            <a:off x="7058644" y="908478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D621DEB-D4DF-4A2F-B2A6-10F10CE18827}"/>
              </a:ext>
            </a:extLst>
          </p:cNvPr>
          <p:cNvSpPr txBox="1"/>
          <p:nvPr/>
        </p:nvSpPr>
        <p:spPr>
          <a:xfrm>
            <a:off x="7081601" y="2599436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67EE443-2871-49FC-A7A7-1D41F46875F7}"/>
              </a:ext>
            </a:extLst>
          </p:cNvPr>
          <p:cNvSpPr txBox="1"/>
          <p:nvPr/>
        </p:nvSpPr>
        <p:spPr>
          <a:xfrm>
            <a:off x="7684139" y="4199832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A80EB60-271B-40D6-85D6-2C78AAB9B0B5}"/>
              </a:ext>
            </a:extLst>
          </p:cNvPr>
          <p:cNvSpPr txBox="1"/>
          <p:nvPr/>
        </p:nvSpPr>
        <p:spPr>
          <a:xfrm>
            <a:off x="7707096" y="5890790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10EBFBE6-8DAB-4D31-8D93-A6A5DA868272}"/>
              </a:ext>
            </a:extLst>
          </p:cNvPr>
          <p:cNvSpPr/>
          <p:nvPr/>
        </p:nvSpPr>
        <p:spPr>
          <a:xfrm>
            <a:off x="4592543" y="903763"/>
            <a:ext cx="1141213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3BE1F5D2-0726-4647-9820-C2A6904ED89B}"/>
              </a:ext>
            </a:extLst>
          </p:cNvPr>
          <p:cNvSpPr/>
          <p:nvPr/>
        </p:nvSpPr>
        <p:spPr>
          <a:xfrm>
            <a:off x="6565883" y="4217076"/>
            <a:ext cx="1141213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AA14B94-1802-480D-ADBD-60510441FB69}"/>
              </a:ext>
            </a:extLst>
          </p:cNvPr>
          <p:cNvSpPr txBox="1"/>
          <p:nvPr/>
        </p:nvSpPr>
        <p:spPr>
          <a:xfrm>
            <a:off x="1068813" y="34686"/>
            <a:ext cx="6287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A</a:t>
            </a:r>
            <a:r>
              <a:rPr lang="ja-JP" altLang="en-US" sz="4400" b="1" dirty="0"/>
              <a:t>は</a:t>
            </a:r>
            <a:r>
              <a:rPr kumimoji="1" lang="en-US" altLang="ja-JP" sz="4400" b="1" dirty="0"/>
              <a:t>150km</a:t>
            </a:r>
            <a:r>
              <a:rPr kumimoji="1" lang="ja-JP" altLang="en-US" sz="4400" b="1" dirty="0"/>
              <a:t>を</a:t>
            </a:r>
            <a:r>
              <a:rPr lang="en-US" altLang="ja-JP" sz="4400" b="1" dirty="0"/>
              <a:t>2</a:t>
            </a:r>
            <a:r>
              <a:rPr kumimoji="1" lang="ja-JP" altLang="en-US" sz="4400" b="1" dirty="0"/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37676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37" grpId="0"/>
      <p:bldP spid="38" grpId="0"/>
      <p:bldP spid="43" grpId="0"/>
      <p:bldP spid="44" grpId="0"/>
      <p:bldP spid="63" grpId="0"/>
      <p:bldP spid="64" grpId="0"/>
      <p:bldP spid="93" grpId="0"/>
      <p:bldP spid="67" grpId="0"/>
      <p:bldP spid="68" grpId="0"/>
      <p:bldP spid="69" grpId="0"/>
      <p:bldP spid="70" grpId="0"/>
      <p:bldP spid="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51EF5D-5918-4396-A95C-106BDFE542BC}"/>
              </a:ext>
            </a:extLst>
          </p:cNvPr>
          <p:cNvSpPr txBox="1"/>
          <p:nvPr/>
        </p:nvSpPr>
        <p:spPr>
          <a:xfrm>
            <a:off x="270352" y="3819918"/>
            <a:ext cx="9781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  <a:r>
              <a:rPr lang="ja-JP" altLang="en-US" sz="4000" b="1" dirty="0"/>
              <a:t>時間で</a:t>
            </a:r>
            <a:r>
              <a:rPr lang="en-US" altLang="ja-JP" sz="4000" b="1" dirty="0"/>
              <a:t>240km</a:t>
            </a:r>
            <a:r>
              <a:rPr lang="ja-JP" altLang="en-US" sz="4000" b="1" dirty="0"/>
              <a:t>進む速さ自動車の速さ</a:t>
            </a:r>
            <a:endParaRPr kumimoji="1" lang="ja-JP" altLang="en-US" sz="40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42E461-1023-4C35-9D44-437309DBAACA}"/>
              </a:ext>
            </a:extLst>
          </p:cNvPr>
          <p:cNvCxnSpPr/>
          <p:nvPr/>
        </p:nvCxnSpPr>
        <p:spPr>
          <a:xfrm>
            <a:off x="929778" y="2421051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FAF17E-9212-460A-9907-6623C074B878}"/>
              </a:ext>
            </a:extLst>
          </p:cNvPr>
          <p:cNvSpPr txBox="1"/>
          <p:nvPr/>
        </p:nvSpPr>
        <p:spPr>
          <a:xfrm>
            <a:off x="666115" y="155535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ACA645-2454-4D4E-806F-BFDCF82909EF}"/>
              </a:ext>
            </a:extLst>
          </p:cNvPr>
          <p:cNvSpPr txBox="1"/>
          <p:nvPr/>
        </p:nvSpPr>
        <p:spPr>
          <a:xfrm>
            <a:off x="699571" y="306539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5DA7B51-5844-4F06-A331-2C226B46680E}"/>
              </a:ext>
            </a:extLst>
          </p:cNvPr>
          <p:cNvCxnSpPr/>
          <p:nvPr/>
        </p:nvCxnSpPr>
        <p:spPr>
          <a:xfrm>
            <a:off x="929778" y="3153743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EC56F81-A52C-4B16-9005-8DBF8C64510E}"/>
              </a:ext>
            </a:extLst>
          </p:cNvPr>
          <p:cNvGrpSpPr/>
          <p:nvPr/>
        </p:nvGrpSpPr>
        <p:grpSpPr>
          <a:xfrm>
            <a:off x="927818" y="2134347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AE94A1-B978-466C-ACEB-DA8F4BC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4BCD9E8-B5D9-4B08-BDB5-EE4304F594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DDB6917-E41C-4D77-BDCF-77F24ACDD35A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4777FB7-0590-4DA5-82E7-660261CE62A4}"/>
              </a:ext>
            </a:extLst>
          </p:cNvPr>
          <p:cNvGrpSpPr/>
          <p:nvPr/>
        </p:nvGrpSpPr>
        <p:grpSpPr>
          <a:xfrm>
            <a:off x="2823055" y="2115406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3DDEF13-1145-43A0-9F34-AC70B07D868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1461CC1-B37E-42EA-9829-E12225CF478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C0C33C2-51A9-46F0-B402-3EB6E9FDD82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4BA1296F-BD64-4D64-9BF8-22E9CCEDF566}"/>
              </a:ext>
            </a:extLst>
          </p:cNvPr>
          <p:cNvGrpSpPr/>
          <p:nvPr/>
        </p:nvGrpSpPr>
        <p:grpSpPr>
          <a:xfrm>
            <a:off x="4716332" y="2134347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5F072C-EB12-4FFB-8DC4-9411CB2BE6BA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3F86FCA-7D56-4796-9553-E0DD06DA07E0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CA07B80-F8CE-4120-8224-B15E154A1BF8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CA65B27-458F-4923-895B-7941FB92D5F1}"/>
              </a:ext>
            </a:extLst>
          </p:cNvPr>
          <p:cNvGrpSpPr/>
          <p:nvPr/>
        </p:nvGrpSpPr>
        <p:grpSpPr>
          <a:xfrm>
            <a:off x="6609609" y="2134347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F5C051-C30C-42AF-BD08-93970778D4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D0D1358-CE22-4D6C-8EF5-C2DD710F4F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4DCCA28-33E3-4A15-871D-E81CEE9EBD0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37B59-63E8-4D9C-BE9E-AD4B4E78DAC4}"/>
              </a:ext>
            </a:extLst>
          </p:cNvPr>
          <p:cNvSpPr txBox="1"/>
          <p:nvPr/>
        </p:nvSpPr>
        <p:spPr>
          <a:xfrm>
            <a:off x="2567063" y="311642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DB1599E-0CA2-4B9E-B6F0-DF2965C88F4F}"/>
              </a:ext>
            </a:extLst>
          </p:cNvPr>
          <p:cNvSpPr txBox="1"/>
          <p:nvPr/>
        </p:nvSpPr>
        <p:spPr>
          <a:xfrm>
            <a:off x="4436672" y="311504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BB81481-A428-4C51-8415-B59D475C0B7F}"/>
              </a:ext>
            </a:extLst>
          </p:cNvPr>
          <p:cNvSpPr/>
          <p:nvPr/>
        </p:nvSpPr>
        <p:spPr>
          <a:xfrm>
            <a:off x="2250232" y="1479358"/>
            <a:ext cx="120104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ADAC6FA-E0FD-4ED0-833C-18F186E006C9}"/>
              </a:ext>
            </a:extLst>
          </p:cNvPr>
          <p:cNvCxnSpPr/>
          <p:nvPr/>
        </p:nvCxnSpPr>
        <p:spPr>
          <a:xfrm>
            <a:off x="742182" y="5473718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A434F0-FC3D-430E-AB8B-E21D17E5F91F}"/>
              </a:ext>
            </a:extLst>
          </p:cNvPr>
          <p:cNvSpPr txBox="1"/>
          <p:nvPr/>
        </p:nvSpPr>
        <p:spPr>
          <a:xfrm>
            <a:off x="478519" y="460801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3E9295-F038-454D-AFA8-6D74638C482A}"/>
              </a:ext>
            </a:extLst>
          </p:cNvPr>
          <p:cNvSpPr txBox="1"/>
          <p:nvPr/>
        </p:nvSpPr>
        <p:spPr>
          <a:xfrm>
            <a:off x="511975" y="611806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00CCAC0-837D-4934-AFB6-4D55A06D2167}"/>
              </a:ext>
            </a:extLst>
          </p:cNvPr>
          <p:cNvCxnSpPr/>
          <p:nvPr/>
        </p:nvCxnSpPr>
        <p:spPr>
          <a:xfrm>
            <a:off x="742182" y="6206410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9446057-0CED-490B-915E-838696061540}"/>
              </a:ext>
            </a:extLst>
          </p:cNvPr>
          <p:cNvGrpSpPr/>
          <p:nvPr/>
        </p:nvGrpSpPr>
        <p:grpSpPr>
          <a:xfrm>
            <a:off x="742182" y="5187014"/>
            <a:ext cx="6832" cy="1038337"/>
            <a:chOff x="1501877" y="3520365"/>
            <a:chExt cx="6832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0F96D7E-4E94-45CB-8E3A-2162304220E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B50D563-2EFA-4E05-8F0A-DE25E3E22EE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BE343B-33CA-481F-BA33-EC6F947AD10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503D5FD-7C30-46B0-9F95-E429541A5E1D}"/>
              </a:ext>
            </a:extLst>
          </p:cNvPr>
          <p:cNvGrpSpPr/>
          <p:nvPr/>
        </p:nvGrpSpPr>
        <p:grpSpPr>
          <a:xfrm>
            <a:off x="2640014" y="5168073"/>
            <a:ext cx="0" cy="1038337"/>
            <a:chOff x="3395154" y="3501424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7E62F6C-4A3A-4CF5-8A86-6B53C74B2C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6FD2570-4767-49F8-9243-4AC99587A3C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79F42543-9301-4159-B8CA-1B89317F97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8A1F2746-907D-4DCF-A6BF-6A265C77F8D8}"/>
              </a:ext>
            </a:extLst>
          </p:cNvPr>
          <p:cNvGrpSpPr/>
          <p:nvPr/>
        </p:nvGrpSpPr>
        <p:grpSpPr>
          <a:xfrm>
            <a:off x="4531014" y="5187014"/>
            <a:ext cx="0" cy="1038337"/>
            <a:chOff x="5480149" y="4901718"/>
            <a:chExt cx="0" cy="1038337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C14EB2A-1CE1-4256-96EE-E123C2FE6AE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12A4593-5B6F-42BC-AE02-3B90CBCE4E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31375DB-3B55-4A8A-924D-6D8E4AE6B44C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0D0D869-A169-43D1-86D1-A27B3C00E48C}"/>
              </a:ext>
            </a:extLst>
          </p:cNvPr>
          <p:cNvGrpSpPr/>
          <p:nvPr/>
        </p:nvGrpSpPr>
        <p:grpSpPr>
          <a:xfrm>
            <a:off x="6422013" y="5187014"/>
            <a:ext cx="0" cy="1038337"/>
            <a:chOff x="7181708" y="3520365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E00750B-5070-4B38-95F1-5EAE6E93914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B944A9A-E334-4EC5-B4C2-2443CCB2EBE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1D00240-2FCC-4E23-893A-F0B8B44D41A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A7D5054-7FF6-403C-A7B1-D418AD99264E}"/>
              </a:ext>
            </a:extLst>
          </p:cNvPr>
          <p:cNvSpPr txBox="1"/>
          <p:nvPr/>
        </p:nvSpPr>
        <p:spPr>
          <a:xfrm>
            <a:off x="2379467" y="616909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0C8A311-EFA2-418C-9434-5D630DAB6DD6}"/>
              </a:ext>
            </a:extLst>
          </p:cNvPr>
          <p:cNvSpPr txBox="1"/>
          <p:nvPr/>
        </p:nvSpPr>
        <p:spPr>
          <a:xfrm>
            <a:off x="4307128" y="616909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DC68F8B-C93A-4441-A52F-AE68B6907ED5}"/>
              </a:ext>
            </a:extLst>
          </p:cNvPr>
          <p:cNvSpPr/>
          <p:nvPr/>
        </p:nvSpPr>
        <p:spPr>
          <a:xfrm>
            <a:off x="2062636" y="4532025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C9FDBC7-D25B-4E5C-B5A5-E8DAFFF1A92D}"/>
              </a:ext>
            </a:extLst>
          </p:cNvPr>
          <p:cNvSpPr txBox="1"/>
          <p:nvPr/>
        </p:nvSpPr>
        <p:spPr>
          <a:xfrm>
            <a:off x="6198128" y="618839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68D7F91-98C2-47E6-B5C9-FCA1E9563921}"/>
              </a:ext>
            </a:extLst>
          </p:cNvPr>
          <p:cNvSpPr txBox="1"/>
          <p:nvPr/>
        </p:nvSpPr>
        <p:spPr>
          <a:xfrm>
            <a:off x="6606215" y="1493752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D621DEB-D4DF-4A2F-B2A6-10F10CE18827}"/>
              </a:ext>
            </a:extLst>
          </p:cNvPr>
          <p:cNvSpPr txBox="1"/>
          <p:nvPr/>
        </p:nvSpPr>
        <p:spPr>
          <a:xfrm>
            <a:off x="6606215" y="3163678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67EE443-2871-49FC-A7A7-1D41F46875F7}"/>
              </a:ext>
            </a:extLst>
          </p:cNvPr>
          <p:cNvSpPr txBox="1"/>
          <p:nvPr/>
        </p:nvSpPr>
        <p:spPr>
          <a:xfrm>
            <a:off x="6961325" y="4485128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A80EB60-271B-40D6-85D6-2C78AAB9B0B5}"/>
              </a:ext>
            </a:extLst>
          </p:cNvPr>
          <p:cNvSpPr txBox="1"/>
          <p:nvPr/>
        </p:nvSpPr>
        <p:spPr>
          <a:xfrm>
            <a:off x="6772447" y="6182928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10EBFBE6-8DAB-4D31-8D93-A6A5DA868272}"/>
              </a:ext>
            </a:extLst>
          </p:cNvPr>
          <p:cNvSpPr/>
          <p:nvPr/>
        </p:nvSpPr>
        <p:spPr>
          <a:xfrm>
            <a:off x="4117157" y="1468005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3BE1F5D2-0726-4647-9820-C2A6904ED89B}"/>
              </a:ext>
            </a:extLst>
          </p:cNvPr>
          <p:cNvSpPr/>
          <p:nvPr/>
        </p:nvSpPr>
        <p:spPr>
          <a:xfrm>
            <a:off x="5843069" y="4502372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AA14B94-1802-480D-ADBD-60510441FB69}"/>
              </a:ext>
            </a:extLst>
          </p:cNvPr>
          <p:cNvSpPr txBox="1"/>
          <p:nvPr/>
        </p:nvSpPr>
        <p:spPr>
          <a:xfrm>
            <a:off x="302625" y="845468"/>
            <a:ext cx="9114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</a:t>
            </a:r>
            <a:r>
              <a:rPr kumimoji="1" lang="ja-JP" altLang="en-US" sz="4000" b="1" dirty="0"/>
              <a:t>時間で</a:t>
            </a:r>
            <a:r>
              <a:rPr kumimoji="1" lang="en-US" altLang="ja-JP" sz="4000" b="1" dirty="0"/>
              <a:t>150km</a:t>
            </a:r>
            <a:r>
              <a:rPr kumimoji="1" lang="ja-JP" altLang="en-US" sz="4000" b="1" dirty="0"/>
              <a:t>進む自動車の</a:t>
            </a:r>
            <a:r>
              <a:rPr lang="ja-JP" altLang="en-US" sz="4000" b="1" dirty="0"/>
              <a:t>速さ</a:t>
            </a:r>
            <a:endParaRPr kumimoji="1" lang="ja-JP" altLang="en-US" sz="40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F871266-5916-4620-BD69-007E0E71370A}"/>
              </a:ext>
            </a:extLst>
          </p:cNvPr>
          <p:cNvSpPr txBox="1"/>
          <p:nvPr/>
        </p:nvSpPr>
        <p:spPr>
          <a:xfrm>
            <a:off x="927818" y="-4524"/>
            <a:ext cx="4275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時速を求めよう</a:t>
            </a:r>
            <a:endParaRPr kumimoji="1" lang="ja-JP" altLang="en-US" sz="4400" b="1" dirty="0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FFEADE4B-3520-4639-9883-117341E85A41}"/>
              </a:ext>
            </a:extLst>
          </p:cNvPr>
          <p:cNvSpPr/>
          <p:nvPr/>
        </p:nvSpPr>
        <p:spPr>
          <a:xfrm>
            <a:off x="953011" y="29858"/>
            <a:ext cx="123903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2A9652E-3AEE-45A5-80AB-0F76319E7799}"/>
              </a:ext>
            </a:extLst>
          </p:cNvPr>
          <p:cNvSpPr txBox="1"/>
          <p:nvPr/>
        </p:nvSpPr>
        <p:spPr>
          <a:xfrm>
            <a:off x="8964139" y="1025075"/>
            <a:ext cx="256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式と答え</a:t>
            </a:r>
            <a:endParaRPr kumimoji="1" lang="ja-JP" altLang="en-US" sz="4400" b="1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6DBEFD7-AA07-43F0-8D27-95DBF95F3804}"/>
              </a:ext>
            </a:extLst>
          </p:cNvPr>
          <p:cNvSpPr/>
          <p:nvPr/>
        </p:nvSpPr>
        <p:spPr>
          <a:xfrm>
            <a:off x="8529351" y="1794516"/>
            <a:ext cx="3583758" cy="16344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FA8BCFA0-7A5C-4E65-BFCE-B46C385B3B11}"/>
              </a:ext>
            </a:extLst>
          </p:cNvPr>
          <p:cNvSpPr/>
          <p:nvPr/>
        </p:nvSpPr>
        <p:spPr>
          <a:xfrm>
            <a:off x="8529351" y="4818110"/>
            <a:ext cx="3583758" cy="16344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64585D5B-7335-496D-814A-DFDACE1C3F8F}"/>
              </a:ext>
            </a:extLst>
          </p:cNvPr>
          <p:cNvSpPr txBox="1"/>
          <p:nvPr/>
        </p:nvSpPr>
        <p:spPr>
          <a:xfrm>
            <a:off x="9229275" y="4081776"/>
            <a:ext cx="256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式と答え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128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37" grpId="0"/>
      <p:bldP spid="38" grpId="0"/>
      <p:bldP spid="43" grpId="0"/>
      <p:bldP spid="44" grpId="0"/>
      <p:bldP spid="63" grpId="0"/>
      <p:bldP spid="64" grpId="0"/>
      <p:bldP spid="93" grpId="0"/>
      <p:bldP spid="67" grpId="0"/>
      <p:bldP spid="68" grpId="0"/>
      <p:bldP spid="69" grpId="0"/>
      <p:bldP spid="70" grpId="0"/>
      <p:bldP spid="75" grpId="0"/>
      <p:bldP spid="62" grpId="0"/>
      <p:bldP spid="73" grpId="0"/>
      <p:bldP spid="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651EF5D-5918-4396-A95C-106BDFE542BC}"/>
              </a:ext>
            </a:extLst>
          </p:cNvPr>
          <p:cNvSpPr txBox="1"/>
          <p:nvPr/>
        </p:nvSpPr>
        <p:spPr>
          <a:xfrm>
            <a:off x="0" y="3765442"/>
            <a:ext cx="8478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</a:t>
            </a:r>
            <a:r>
              <a:rPr kumimoji="1" lang="ja-JP" altLang="en-US" sz="4000" b="1" dirty="0"/>
              <a:t>個で</a:t>
            </a:r>
            <a:r>
              <a:rPr kumimoji="1" lang="en-US" altLang="ja-JP" sz="4000" b="1" dirty="0"/>
              <a:t>240</a:t>
            </a:r>
            <a:r>
              <a:rPr kumimoji="1" lang="ja-JP" altLang="en-US" sz="4000" b="1" dirty="0"/>
              <a:t>円　</a:t>
            </a:r>
            <a:r>
              <a:rPr lang="en-US" altLang="ja-JP" sz="4000" b="1" dirty="0"/>
              <a:t> 1</a:t>
            </a:r>
            <a:r>
              <a:rPr lang="ja-JP" altLang="en-US" sz="4000" b="1" dirty="0"/>
              <a:t>個あたりの値段</a:t>
            </a:r>
            <a:endParaRPr kumimoji="1" lang="ja-JP" altLang="en-US" sz="40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C42E461-1023-4C35-9D44-437309DBAACA}"/>
              </a:ext>
            </a:extLst>
          </p:cNvPr>
          <p:cNvCxnSpPr/>
          <p:nvPr/>
        </p:nvCxnSpPr>
        <p:spPr>
          <a:xfrm>
            <a:off x="518312" y="2344078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8FAF17E-9212-460A-9907-6623C074B878}"/>
              </a:ext>
            </a:extLst>
          </p:cNvPr>
          <p:cNvSpPr txBox="1"/>
          <p:nvPr/>
        </p:nvSpPr>
        <p:spPr>
          <a:xfrm>
            <a:off x="254649" y="147837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ACA645-2454-4D4E-806F-BFDCF82909EF}"/>
              </a:ext>
            </a:extLst>
          </p:cNvPr>
          <p:cNvSpPr txBox="1"/>
          <p:nvPr/>
        </p:nvSpPr>
        <p:spPr>
          <a:xfrm>
            <a:off x="288105" y="298842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45DA7B51-5844-4F06-A331-2C226B46680E}"/>
              </a:ext>
            </a:extLst>
          </p:cNvPr>
          <p:cNvCxnSpPr/>
          <p:nvPr/>
        </p:nvCxnSpPr>
        <p:spPr>
          <a:xfrm>
            <a:off x="518312" y="3076770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EC56F81-A52C-4B16-9005-8DBF8C64510E}"/>
              </a:ext>
            </a:extLst>
          </p:cNvPr>
          <p:cNvGrpSpPr/>
          <p:nvPr/>
        </p:nvGrpSpPr>
        <p:grpSpPr>
          <a:xfrm>
            <a:off x="516352" y="2057374"/>
            <a:ext cx="1960" cy="1038337"/>
            <a:chOff x="1499917" y="3520365"/>
            <a:chExt cx="1960" cy="1038337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23AE94A1-B978-466C-ACEB-DA8F4BC595D6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B4BCD9E8-B5D9-4B08-BDB5-EE4304F59499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DDB6917-E41C-4D77-BDCF-77F24ACDD35A}"/>
                </a:ext>
              </a:extLst>
            </p:cNvPr>
            <p:cNvCxnSpPr>
              <a:cxnSpLocks/>
            </p:cNvCxnSpPr>
            <p:nvPr/>
          </p:nvCxnSpPr>
          <p:spPr>
            <a:xfrm>
              <a:off x="1499917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4777FB7-0590-4DA5-82E7-660261CE62A4}"/>
              </a:ext>
            </a:extLst>
          </p:cNvPr>
          <p:cNvGrpSpPr/>
          <p:nvPr/>
        </p:nvGrpSpPr>
        <p:grpSpPr>
          <a:xfrm>
            <a:off x="2411589" y="2038433"/>
            <a:ext cx="0" cy="1038337"/>
            <a:chOff x="3395154" y="3501424"/>
            <a:chExt cx="0" cy="103833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3DDEF13-1145-43A0-9F34-AC70B07D868E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61461CC1-B37E-42EA-9829-E12225CF478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C0C33C2-51A9-46F0-B402-3EB6E9FDD82D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4BA1296F-BD64-4D64-9BF8-22E9CCEDF566}"/>
              </a:ext>
            </a:extLst>
          </p:cNvPr>
          <p:cNvGrpSpPr/>
          <p:nvPr/>
        </p:nvGrpSpPr>
        <p:grpSpPr>
          <a:xfrm>
            <a:off x="4304866" y="2057374"/>
            <a:ext cx="0" cy="1038337"/>
            <a:chOff x="5446693" y="1570105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5F072C-EB12-4FFB-8DC4-9411CB2BE6BA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57010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63F86FCA-7D56-4796-9553-E0DD06DA07E0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228741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9CA07B80-F8CE-4120-8224-B15E154A1BF8}"/>
                </a:ext>
              </a:extLst>
            </p:cNvPr>
            <p:cNvCxnSpPr>
              <a:cxnSpLocks/>
            </p:cNvCxnSpPr>
            <p:nvPr/>
          </p:nvCxnSpPr>
          <p:spPr>
            <a:xfrm>
              <a:off x="5446693" y="182790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CA65B27-458F-4923-895B-7941FB92D5F1}"/>
              </a:ext>
            </a:extLst>
          </p:cNvPr>
          <p:cNvGrpSpPr/>
          <p:nvPr/>
        </p:nvGrpSpPr>
        <p:grpSpPr>
          <a:xfrm>
            <a:off x="6198143" y="2057374"/>
            <a:ext cx="0" cy="1038337"/>
            <a:chOff x="7181708" y="3520365"/>
            <a:chExt cx="0" cy="1038337"/>
          </a:xfrm>
        </p:grpSpPr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4F5C051-C30C-42AF-BD08-93970778D4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D0D1358-CE22-4D6C-8EF5-C2DD710F4F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04DCCA28-33E3-4A15-871D-E81CEE9EBD0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37B59-63E8-4D9C-BE9E-AD4B4E78DAC4}"/>
              </a:ext>
            </a:extLst>
          </p:cNvPr>
          <p:cNvSpPr txBox="1"/>
          <p:nvPr/>
        </p:nvSpPr>
        <p:spPr>
          <a:xfrm>
            <a:off x="2155597" y="303945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DB1599E-0CA2-4B9E-B6F0-DF2965C88F4F}"/>
              </a:ext>
            </a:extLst>
          </p:cNvPr>
          <p:cNvSpPr txBox="1"/>
          <p:nvPr/>
        </p:nvSpPr>
        <p:spPr>
          <a:xfrm>
            <a:off x="4025206" y="3038072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3BB81481-A428-4C51-8415-B59D475C0B7F}"/>
              </a:ext>
            </a:extLst>
          </p:cNvPr>
          <p:cNvSpPr/>
          <p:nvPr/>
        </p:nvSpPr>
        <p:spPr>
          <a:xfrm>
            <a:off x="1838766" y="1402385"/>
            <a:ext cx="120104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DADAC6FA-E0FD-4ED0-833C-18F186E006C9}"/>
              </a:ext>
            </a:extLst>
          </p:cNvPr>
          <p:cNvCxnSpPr/>
          <p:nvPr/>
        </p:nvCxnSpPr>
        <p:spPr>
          <a:xfrm>
            <a:off x="359984" y="5455086"/>
            <a:ext cx="63656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3A434F0-FC3D-430E-AB8B-E21D17E5F91F}"/>
              </a:ext>
            </a:extLst>
          </p:cNvPr>
          <p:cNvSpPr txBox="1"/>
          <p:nvPr/>
        </p:nvSpPr>
        <p:spPr>
          <a:xfrm>
            <a:off x="96321" y="4589385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3E9295-F038-454D-AFA8-6D74638C482A}"/>
              </a:ext>
            </a:extLst>
          </p:cNvPr>
          <p:cNvSpPr txBox="1"/>
          <p:nvPr/>
        </p:nvSpPr>
        <p:spPr>
          <a:xfrm>
            <a:off x="129777" y="609942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00CCAC0-837D-4934-AFB6-4D55A06D2167}"/>
              </a:ext>
            </a:extLst>
          </p:cNvPr>
          <p:cNvCxnSpPr/>
          <p:nvPr/>
        </p:nvCxnSpPr>
        <p:spPr>
          <a:xfrm>
            <a:off x="359984" y="6187778"/>
            <a:ext cx="636563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9446057-0CED-490B-915E-838696061540}"/>
              </a:ext>
            </a:extLst>
          </p:cNvPr>
          <p:cNvGrpSpPr/>
          <p:nvPr/>
        </p:nvGrpSpPr>
        <p:grpSpPr>
          <a:xfrm>
            <a:off x="359984" y="5168382"/>
            <a:ext cx="6832" cy="1038337"/>
            <a:chOff x="1501877" y="3520365"/>
            <a:chExt cx="6832" cy="1038337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30F96D7E-4E94-45CB-8E3A-2162304220E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6B50D563-2EFA-4E05-8F0A-DE25E3E22EEB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81BE343B-33CA-481F-BA33-EC6F947AD10B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0503D5FD-7C30-46B0-9F95-E429541A5E1D}"/>
              </a:ext>
            </a:extLst>
          </p:cNvPr>
          <p:cNvGrpSpPr/>
          <p:nvPr/>
        </p:nvGrpSpPr>
        <p:grpSpPr>
          <a:xfrm>
            <a:off x="2257816" y="5149441"/>
            <a:ext cx="0" cy="1038337"/>
            <a:chOff x="3395154" y="3501424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57E62F6C-4A3A-4CF5-8A86-6B53C74B2C96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6FD2570-4767-49F8-9243-4AC99587A3C9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79F42543-9301-4159-B8CA-1B89317F9748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8A1F2746-907D-4DCF-A6BF-6A265C77F8D8}"/>
              </a:ext>
            </a:extLst>
          </p:cNvPr>
          <p:cNvGrpSpPr/>
          <p:nvPr/>
        </p:nvGrpSpPr>
        <p:grpSpPr>
          <a:xfrm>
            <a:off x="4148816" y="5168382"/>
            <a:ext cx="0" cy="1038337"/>
            <a:chOff x="5480149" y="4901718"/>
            <a:chExt cx="0" cy="1038337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0C14EB2A-1CE1-4256-96EE-E123C2FE6AE9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4901718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B12A4593-5B6F-42BC-AE02-3B90CBCE4E1B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619023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31375DB-3B55-4A8A-924D-6D8E4AE6B44C}"/>
                </a:ext>
              </a:extLst>
            </p:cNvPr>
            <p:cNvCxnSpPr>
              <a:cxnSpLocks/>
            </p:cNvCxnSpPr>
            <p:nvPr/>
          </p:nvCxnSpPr>
          <p:spPr>
            <a:xfrm>
              <a:off x="5480149" y="5159522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10D0D869-A169-43D1-86D1-A27B3C00E48C}"/>
              </a:ext>
            </a:extLst>
          </p:cNvPr>
          <p:cNvGrpSpPr/>
          <p:nvPr/>
        </p:nvGrpSpPr>
        <p:grpSpPr>
          <a:xfrm>
            <a:off x="6039815" y="5168382"/>
            <a:ext cx="0" cy="1038337"/>
            <a:chOff x="7181708" y="3520365"/>
            <a:chExt cx="0" cy="1038337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3E00750B-5070-4B38-95F1-5EAE6E93914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5B944A9A-E334-4EC5-B4C2-2443CCB2EBE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21D00240-2FCC-4E23-893A-F0B8B44D41A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A7D5054-7FF6-403C-A7B1-D418AD99264E}"/>
              </a:ext>
            </a:extLst>
          </p:cNvPr>
          <p:cNvSpPr txBox="1"/>
          <p:nvPr/>
        </p:nvSpPr>
        <p:spPr>
          <a:xfrm>
            <a:off x="1997269" y="615046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0C8A311-EFA2-418C-9434-5D630DAB6DD6}"/>
              </a:ext>
            </a:extLst>
          </p:cNvPr>
          <p:cNvSpPr txBox="1"/>
          <p:nvPr/>
        </p:nvSpPr>
        <p:spPr>
          <a:xfrm>
            <a:off x="3924930" y="615046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2</a:t>
            </a:r>
            <a:endParaRPr kumimoji="1" lang="ja-JP" altLang="en-US" sz="4400" b="1" dirty="0"/>
          </a:p>
        </p:txBody>
      </p:sp>
      <p:sp>
        <p:nvSpPr>
          <p:cNvPr id="66" name="四角形: 角を丸くする 65">
            <a:extLst>
              <a:ext uri="{FF2B5EF4-FFF2-40B4-BE49-F238E27FC236}">
                <a16:creationId xmlns:a16="http://schemas.microsoft.com/office/drawing/2014/main" id="{ADC68F8B-C93A-4441-A52F-AE68B6907ED5}"/>
              </a:ext>
            </a:extLst>
          </p:cNvPr>
          <p:cNvSpPr/>
          <p:nvPr/>
        </p:nvSpPr>
        <p:spPr>
          <a:xfrm>
            <a:off x="1680438" y="4513393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0C9FDBC7-D25B-4E5C-B5A5-E8DAFFF1A92D}"/>
              </a:ext>
            </a:extLst>
          </p:cNvPr>
          <p:cNvSpPr txBox="1"/>
          <p:nvPr/>
        </p:nvSpPr>
        <p:spPr>
          <a:xfrm>
            <a:off x="5815930" y="616976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</a:t>
            </a:r>
            <a:endParaRPr kumimoji="1" lang="ja-JP" altLang="en-US" sz="4400" b="1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68D7F91-98C2-47E6-B5C9-FCA1E9563921}"/>
              </a:ext>
            </a:extLst>
          </p:cNvPr>
          <p:cNvSpPr txBox="1"/>
          <p:nvPr/>
        </p:nvSpPr>
        <p:spPr>
          <a:xfrm>
            <a:off x="6194748" y="1416779"/>
            <a:ext cx="220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値段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3D621DEB-D4DF-4A2F-B2A6-10F10CE18827}"/>
              </a:ext>
            </a:extLst>
          </p:cNvPr>
          <p:cNvSpPr txBox="1"/>
          <p:nvPr/>
        </p:nvSpPr>
        <p:spPr>
          <a:xfrm>
            <a:off x="6194749" y="3086705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個数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67EE443-2871-49FC-A7A7-1D41F46875F7}"/>
              </a:ext>
            </a:extLst>
          </p:cNvPr>
          <p:cNvSpPr txBox="1"/>
          <p:nvPr/>
        </p:nvSpPr>
        <p:spPr>
          <a:xfrm>
            <a:off x="6579126" y="4466496"/>
            <a:ext cx="2385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値段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A80EB60-271B-40D6-85D6-2C78AAB9B0B5}"/>
              </a:ext>
            </a:extLst>
          </p:cNvPr>
          <p:cNvSpPr txBox="1"/>
          <p:nvPr/>
        </p:nvSpPr>
        <p:spPr>
          <a:xfrm>
            <a:off x="6602084" y="6157454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個数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id="{10EBFBE6-8DAB-4D31-8D93-A6A5DA868272}"/>
              </a:ext>
            </a:extLst>
          </p:cNvPr>
          <p:cNvSpPr/>
          <p:nvPr/>
        </p:nvSpPr>
        <p:spPr>
          <a:xfrm>
            <a:off x="3705691" y="1391032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3BE1F5D2-0726-4647-9820-C2A6904ED89B}"/>
              </a:ext>
            </a:extLst>
          </p:cNvPr>
          <p:cNvSpPr/>
          <p:nvPr/>
        </p:nvSpPr>
        <p:spPr>
          <a:xfrm>
            <a:off x="5460871" y="4483740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AA14B94-1802-480D-ADBD-60510441FB69}"/>
              </a:ext>
            </a:extLst>
          </p:cNvPr>
          <p:cNvSpPr txBox="1"/>
          <p:nvPr/>
        </p:nvSpPr>
        <p:spPr>
          <a:xfrm>
            <a:off x="74291" y="791856"/>
            <a:ext cx="832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</a:t>
            </a:r>
            <a:r>
              <a:rPr lang="ja-JP" altLang="en-US" sz="4000" b="1" dirty="0"/>
              <a:t>個で</a:t>
            </a:r>
            <a:r>
              <a:rPr lang="en-US" altLang="ja-JP" sz="4000" b="1" dirty="0"/>
              <a:t>150</a:t>
            </a:r>
            <a:r>
              <a:rPr lang="ja-JP" altLang="en-US" sz="4000" b="1" dirty="0"/>
              <a:t>円　</a:t>
            </a:r>
            <a:r>
              <a:rPr lang="en-US" altLang="ja-JP" sz="4000" b="1" dirty="0"/>
              <a:t>1</a:t>
            </a:r>
            <a:r>
              <a:rPr lang="ja-JP" altLang="en-US" sz="4000" b="1" dirty="0"/>
              <a:t>個あたりの値段</a:t>
            </a:r>
            <a:endParaRPr kumimoji="1" lang="ja-JP" altLang="en-US" sz="40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BF871266-5916-4620-BD69-007E0E71370A}"/>
              </a:ext>
            </a:extLst>
          </p:cNvPr>
          <p:cNvSpPr txBox="1"/>
          <p:nvPr/>
        </p:nvSpPr>
        <p:spPr>
          <a:xfrm>
            <a:off x="683644" y="103212"/>
            <a:ext cx="6287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1</a:t>
            </a:r>
            <a:r>
              <a:rPr lang="ja-JP" altLang="en-US" sz="4400" b="1" dirty="0"/>
              <a:t>個の値段を求めよう</a:t>
            </a:r>
            <a:endParaRPr kumimoji="1" lang="ja-JP" altLang="en-US" sz="4400" b="1" dirty="0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FFEADE4B-3520-4639-9883-117341E85A41}"/>
              </a:ext>
            </a:extLst>
          </p:cNvPr>
          <p:cNvSpPr/>
          <p:nvPr/>
        </p:nvSpPr>
        <p:spPr>
          <a:xfrm>
            <a:off x="729616" y="119598"/>
            <a:ext cx="263752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A8498D3-36C0-4857-8ED3-1D73DDCD16D7}"/>
              </a:ext>
            </a:extLst>
          </p:cNvPr>
          <p:cNvSpPr txBox="1"/>
          <p:nvPr/>
        </p:nvSpPr>
        <p:spPr>
          <a:xfrm>
            <a:off x="8964139" y="1025075"/>
            <a:ext cx="256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式と答え</a:t>
            </a:r>
            <a:endParaRPr kumimoji="1" lang="ja-JP" altLang="en-US" sz="4400" b="1" dirty="0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75ED62F6-A064-479A-8CF7-CDA780315BC8}"/>
              </a:ext>
            </a:extLst>
          </p:cNvPr>
          <p:cNvSpPr/>
          <p:nvPr/>
        </p:nvSpPr>
        <p:spPr>
          <a:xfrm>
            <a:off x="8529351" y="1794516"/>
            <a:ext cx="3583758" cy="16344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C03F5874-DB12-4EC3-B4D3-02BF416F3A8F}"/>
              </a:ext>
            </a:extLst>
          </p:cNvPr>
          <p:cNvSpPr/>
          <p:nvPr/>
        </p:nvSpPr>
        <p:spPr>
          <a:xfrm>
            <a:off x="8529351" y="4818110"/>
            <a:ext cx="3583758" cy="16344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9C02E49-12D7-4E81-BB15-0694DF614B32}"/>
              </a:ext>
            </a:extLst>
          </p:cNvPr>
          <p:cNvSpPr txBox="1"/>
          <p:nvPr/>
        </p:nvSpPr>
        <p:spPr>
          <a:xfrm>
            <a:off x="9229275" y="4081776"/>
            <a:ext cx="256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/>
              <a:t>式と答え</a:t>
            </a:r>
            <a:endParaRPr kumimoji="1" lang="ja-JP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616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37" grpId="0"/>
      <p:bldP spid="38" grpId="0"/>
      <p:bldP spid="43" grpId="0"/>
      <p:bldP spid="44" grpId="0"/>
      <p:bldP spid="63" grpId="0"/>
      <p:bldP spid="64" grpId="0"/>
      <p:bldP spid="93" grpId="0"/>
      <p:bldP spid="67" grpId="0"/>
      <p:bldP spid="68" grpId="0"/>
      <p:bldP spid="69" grpId="0"/>
      <p:bldP spid="70" grpId="0"/>
      <p:bldP spid="75" grpId="0"/>
      <p:bldP spid="62" grpId="0"/>
      <p:bldP spid="73" grpId="0"/>
      <p:bldP spid="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A31A23-D7EB-4DE8-AC59-AF31BAB00941}"/>
              </a:ext>
            </a:extLst>
          </p:cNvPr>
          <p:cNvSpPr txBox="1"/>
          <p:nvPr/>
        </p:nvSpPr>
        <p:spPr>
          <a:xfrm>
            <a:off x="-28634" y="12219"/>
            <a:ext cx="361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3</a:t>
            </a:r>
            <a:r>
              <a:rPr kumimoji="1" lang="ja-JP" altLang="en-US" sz="5400" b="1" dirty="0"/>
              <a:t>年生問題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D3523A-C5B0-4E76-9D93-B68312AE0089}"/>
              </a:ext>
            </a:extLst>
          </p:cNvPr>
          <p:cNvSpPr txBox="1"/>
          <p:nvPr/>
        </p:nvSpPr>
        <p:spPr>
          <a:xfrm>
            <a:off x="1387007" y="838732"/>
            <a:ext cx="862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1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個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20</a:t>
            </a:r>
            <a:r>
              <a:rPr kumimoji="1" lang="ja-JP" altLang="en-US" sz="4000" b="1" dirty="0">
                <a:solidFill>
                  <a:srgbClr val="FF0000"/>
                </a:solidFill>
              </a:rPr>
              <a:t>円</a:t>
            </a:r>
            <a:r>
              <a:rPr kumimoji="1" lang="ja-JP" altLang="en-US" sz="4000" b="1" dirty="0"/>
              <a:t>のチョコを買います。</a:t>
            </a:r>
            <a:endParaRPr kumimoji="1" lang="en-US" altLang="ja-JP" sz="4000" b="1" dirty="0"/>
          </a:p>
          <a:p>
            <a:r>
              <a:rPr kumimoji="1" lang="en-US" altLang="ja-JP" sz="4000" b="1" dirty="0"/>
              <a:t>1</a:t>
            </a:r>
            <a:r>
              <a:rPr lang="en-US" altLang="ja-JP" sz="4000" b="1" dirty="0"/>
              <a:t>00</a:t>
            </a:r>
            <a:r>
              <a:rPr lang="ja-JP" altLang="en-US" sz="4000" b="1" dirty="0"/>
              <a:t>円では何個買えますか。</a:t>
            </a:r>
            <a:endParaRPr kumimoji="1" lang="ja-JP" altLang="en-US" sz="40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D9CDA-F02E-4BFE-BC13-2D968EF71321}"/>
              </a:ext>
            </a:extLst>
          </p:cNvPr>
          <p:cNvSpPr txBox="1"/>
          <p:nvPr/>
        </p:nvSpPr>
        <p:spPr>
          <a:xfrm>
            <a:off x="2241278" y="5166227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6E607ED-B4AB-42F1-84D6-05A6360C08DA}"/>
              </a:ext>
            </a:extLst>
          </p:cNvPr>
          <p:cNvSpPr txBox="1"/>
          <p:nvPr/>
        </p:nvSpPr>
        <p:spPr>
          <a:xfrm>
            <a:off x="3859089" y="209186"/>
            <a:ext cx="691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１個あたり</a:t>
            </a:r>
            <a:r>
              <a:rPr lang="en-US" altLang="ja-JP" sz="4800" b="1" dirty="0">
                <a:solidFill>
                  <a:srgbClr val="FF0000"/>
                </a:solidFill>
              </a:rPr>
              <a:t>20</a:t>
            </a:r>
            <a:r>
              <a:rPr lang="ja-JP" altLang="en-US" sz="4800" b="1" dirty="0">
                <a:solidFill>
                  <a:srgbClr val="FF0000"/>
                </a:solidFill>
              </a:rPr>
              <a:t>円の値段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165D6A8B-B607-4C2D-A71D-0F0C18D1B22D}"/>
              </a:ext>
            </a:extLst>
          </p:cNvPr>
          <p:cNvSpPr/>
          <p:nvPr/>
        </p:nvSpPr>
        <p:spPr>
          <a:xfrm rot="20610045">
            <a:off x="2959255" y="590090"/>
            <a:ext cx="1063461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A09373-D1C7-4F23-8FDC-C96CE179ADA0}"/>
              </a:ext>
            </a:extLst>
          </p:cNvPr>
          <p:cNvSpPr txBox="1"/>
          <p:nvPr/>
        </p:nvSpPr>
        <p:spPr>
          <a:xfrm>
            <a:off x="1932236" y="2657224"/>
            <a:ext cx="11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20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4F8765-BB88-4A10-837E-484A7690E4B9}"/>
              </a:ext>
            </a:extLst>
          </p:cNvPr>
          <p:cNvSpPr txBox="1"/>
          <p:nvPr/>
        </p:nvSpPr>
        <p:spPr>
          <a:xfrm>
            <a:off x="2078822" y="4227710"/>
            <a:ext cx="60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</a:t>
            </a:r>
            <a:endParaRPr kumimoji="1" lang="ja-JP" altLang="en-US" sz="54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FE21A11-2917-4F5D-BBB4-BA7DAF7339B0}"/>
              </a:ext>
            </a:extLst>
          </p:cNvPr>
          <p:cNvSpPr txBox="1"/>
          <p:nvPr/>
        </p:nvSpPr>
        <p:spPr>
          <a:xfrm>
            <a:off x="9566320" y="2708852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円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EE19257-D3CA-4548-A647-F285780AABB6}"/>
              </a:ext>
            </a:extLst>
          </p:cNvPr>
          <p:cNvSpPr txBox="1"/>
          <p:nvPr/>
        </p:nvSpPr>
        <p:spPr>
          <a:xfrm>
            <a:off x="9441294" y="4173321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個数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DF6D05D-C6D4-4F3F-9FCA-AF60953D33F8}"/>
              </a:ext>
            </a:extLst>
          </p:cNvPr>
          <p:cNvSpPr txBox="1"/>
          <p:nvPr/>
        </p:nvSpPr>
        <p:spPr>
          <a:xfrm>
            <a:off x="8337276" y="2650769"/>
            <a:ext cx="1463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100</a:t>
            </a:r>
            <a:endParaRPr kumimoji="1" lang="ja-JP" altLang="en-US" sz="48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F9DB78-4447-4BB8-8EAD-FA83E1A3E696}"/>
              </a:ext>
            </a:extLst>
          </p:cNvPr>
          <p:cNvSpPr txBox="1"/>
          <p:nvPr/>
        </p:nvSpPr>
        <p:spPr>
          <a:xfrm>
            <a:off x="453535" y="4253329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E43CCC2-71E0-4242-8A98-B478976BE74F}"/>
              </a:ext>
            </a:extLst>
          </p:cNvPr>
          <p:cNvCxnSpPr>
            <a:cxnSpLocks/>
          </p:cNvCxnSpPr>
          <p:nvPr/>
        </p:nvCxnSpPr>
        <p:spPr>
          <a:xfrm>
            <a:off x="678847" y="3594883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4A42149-F22C-4989-96AC-0918136432A8}"/>
              </a:ext>
            </a:extLst>
          </p:cNvPr>
          <p:cNvSpPr txBox="1"/>
          <p:nvPr/>
        </p:nvSpPr>
        <p:spPr>
          <a:xfrm>
            <a:off x="453536" y="2826183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5148A4D-52D3-409B-A3CF-B044DE504A56}"/>
              </a:ext>
            </a:extLst>
          </p:cNvPr>
          <p:cNvCxnSpPr>
            <a:cxnSpLocks/>
          </p:cNvCxnSpPr>
          <p:nvPr/>
        </p:nvCxnSpPr>
        <p:spPr>
          <a:xfrm>
            <a:off x="678847" y="4112422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3B289BC-FEB9-4687-ABA7-082AE9933037}"/>
              </a:ext>
            </a:extLst>
          </p:cNvPr>
          <p:cNvGrpSpPr/>
          <p:nvPr/>
        </p:nvGrpSpPr>
        <p:grpSpPr>
          <a:xfrm>
            <a:off x="678847" y="3308179"/>
            <a:ext cx="6832" cy="1038337"/>
            <a:chOff x="1501877" y="3520365"/>
            <a:chExt cx="19525755" cy="1038337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94022237-B4CA-46FD-8160-3ADC640611E1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A587894D-1FDB-445C-B3F4-809D01F12F3A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8595DAC-2E77-4C9B-9468-B4A5245AD791}"/>
                </a:ext>
              </a:extLst>
            </p:cNvPr>
            <p:cNvCxnSpPr>
              <a:cxnSpLocks/>
            </p:cNvCxnSpPr>
            <p:nvPr/>
          </p:nvCxnSpPr>
          <p:spPr>
            <a:xfrm>
              <a:off x="21027632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C67B9EA-C308-4EF6-BC1E-B90D33A313B3}"/>
              </a:ext>
            </a:extLst>
          </p:cNvPr>
          <p:cNvGrpSpPr/>
          <p:nvPr/>
        </p:nvGrpSpPr>
        <p:grpSpPr>
          <a:xfrm>
            <a:off x="2347750" y="3343029"/>
            <a:ext cx="51181" cy="951910"/>
            <a:chOff x="3395154" y="3501424"/>
            <a:chExt cx="0" cy="1038337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3B11C7B6-B81C-4DF2-8E2B-52D96F3BB40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4880F98-4CA5-455E-8287-3D2A6A424FF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3DA0F6A-B26A-4B3B-9C43-643E174D31C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F7765C2-76B6-4727-8E88-36C21585EDFE}"/>
              </a:ext>
            </a:extLst>
          </p:cNvPr>
          <p:cNvGrpSpPr/>
          <p:nvPr/>
        </p:nvGrpSpPr>
        <p:grpSpPr>
          <a:xfrm>
            <a:off x="8996039" y="3384038"/>
            <a:ext cx="83389" cy="962478"/>
            <a:chOff x="7181708" y="3520365"/>
            <a:chExt cx="0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81D0D4D-12FA-4A37-A038-CDD15F2C00B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9C5BC13-90A7-46A5-8645-514BE35131A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570DF097-BDD9-4D6D-A69F-5AB7ECA687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C427E00-FA92-4416-9BB2-996740859FF2}"/>
              </a:ext>
            </a:extLst>
          </p:cNvPr>
          <p:cNvSpPr/>
          <p:nvPr/>
        </p:nvSpPr>
        <p:spPr>
          <a:xfrm>
            <a:off x="1748494" y="2689363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BFAE591-D5C6-4C54-9E7D-ED95E5DD3FC4}"/>
              </a:ext>
            </a:extLst>
          </p:cNvPr>
          <p:cNvSpPr/>
          <p:nvPr/>
        </p:nvSpPr>
        <p:spPr>
          <a:xfrm>
            <a:off x="8337276" y="2712570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626D56BD-6141-4BE8-82BB-B7CA5AF6C50E}"/>
              </a:ext>
            </a:extLst>
          </p:cNvPr>
          <p:cNvSpPr/>
          <p:nvPr/>
        </p:nvSpPr>
        <p:spPr>
          <a:xfrm>
            <a:off x="8600016" y="4310235"/>
            <a:ext cx="79204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4223269F-0D88-4E03-AD29-A9F59EB6AD64}"/>
              </a:ext>
            </a:extLst>
          </p:cNvPr>
          <p:cNvSpPr/>
          <p:nvPr/>
        </p:nvSpPr>
        <p:spPr>
          <a:xfrm>
            <a:off x="1959528" y="4301904"/>
            <a:ext cx="79204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8CEC52EC-EF5A-46CD-AA2A-48071B5F944E}"/>
              </a:ext>
            </a:extLst>
          </p:cNvPr>
          <p:cNvSpPr/>
          <p:nvPr/>
        </p:nvSpPr>
        <p:spPr>
          <a:xfrm>
            <a:off x="3190149" y="2937789"/>
            <a:ext cx="4996597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DA3B81D6-1967-4599-90B2-460649847224}"/>
              </a:ext>
            </a:extLst>
          </p:cNvPr>
          <p:cNvSpPr/>
          <p:nvPr/>
        </p:nvSpPr>
        <p:spPr>
          <a:xfrm>
            <a:off x="3190149" y="4297058"/>
            <a:ext cx="4996597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4048DEE-736D-4A0E-8817-EC055B81D3C6}"/>
              </a:ext>
            </a:extLst>
          </p:cNvPr>
          <p:cNvSpPr txBox="1"/>
          <p:nvPr/>
        </p:nvSpPr>
        <p:spPr>
          <a:xfrm>
            <a:off x="8587021" y="4218710"/>
            <a:ext cx="818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？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C8FD7C3-FB9A-4CB3-89CB-26344FE6F0FE}"/>
              </a:ext>
            </a:extLst>
          </p:cNvPr>
          <p:cNvSpPr txBox="1"/>
          <p:nvPr/>
        </p:nvSpPr>
        <p:spPr>
          <a:xfrm>
            <a:off x="6054209" y="5416706"/>
            <a:ext cx="308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100÷20 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99BA83F-0586-40BA-975E-486E001F6DF4}"/>
              </a:ext>
            </a:extLst>
          </p:cNvPr>
          <p:cNvSpPr txBox="1"/>
          <p:nvPr/>
        </p:nvSpPr>
        <p:spPr>
          <a:xfrm>
            <a:off x="9204492" y="6020182"/>
            <a:ext cx="2159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5</a:t>
            </a:r>
            <a:r>
              <a:rPr kumimoji="1" lang="ja-JP" altLang="en-US" sz="5400" b="1" dirty="0"/>
              <a:t>個　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15DD67C-4914-4173-9B43-DD71FC26E0A3}"/>
              </a:ext>
            </a:extLst>
          </p:cNvPr>
          <p:cNvSpPr txBox="1"/>
          <p:nvPr/>
        </p:nvSpPr>
        <p:spPr>
          <a:xfrm>
            <a:off x="2360126" y="2046216"/>
            <a:ext cx="7440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１個の値段</a:t>
            </a:r>
            <a:r>
              <a:rPr kumimoji="1" lang="en-US" altLang="ja-JP" sz="4400" b="1" dirty="0"/>
              <a:t>×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個数</a:t>
            </a:r>
            <a:r>
              <a:rPr kumimoji="1" lang="ja-JP" altLang="en-US" sz="4400" b="1" dirty="0"/>
              <a:t>＝</a:t>
            </a:r>
            <a:r>
              <a:rPr kumimoji="1" lang="ja-JP" altLang="en-US" sz="4400" b="1" dirty="0">
                <a:solidFill>
                  <a:srgbClr val="00B050"/>
                </a:solidFill>
              </a:rPr>
              <a:t>代金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C7C5543-72E6-4D25-BC48-C0FFAEBD35EC}"/>
              </a:ext>
            </a:extLst>
          </p:cNvPr>
          <p:cNvSpPr txBox="1"/>
          <p:nvPr/>
        </p:nvSpPr>
        <p:spPr>
          <a:xfrm>
            <a:off x="3208528" y="4709336"/>
            <a:ext cx="4386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/>
              <a:t>20×</a:t>
            </a:r>
            <a:r>
              <a:rPr lang="ja-JP" altLang="en-US" sz="5400" b="1" dirty="0"/>
              <a:t>□</a:t>
            </a:r>
            <a:r>
              <a:rPr kumimoji="1" lang="ja-JP" altLang="en-US" sz="5400" b="1" dirty="0"/>
              <a:t>＝</a:t>
            </a:r>
            <a:r>
              <a:rPr kumimoji="1" lang="en-US" altLang="ja-JP" sz="5400" b="1" dirty="0"/>
              <a:t>100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568AFBA-9B10-440E-B487-F4AB547980E2}"/>
              </a:ext>
            </a:extLst>
          </p:cNvPr>
          <p:cNvSpPr txBox="1"/>
          <p:nvPr/>
        </p:nvSpPr>
        <p:spPr>
          <a:xfrm>
            <a:off x="4710620" y="5409270"/>
            <a:ext cx="1637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□</a:t>
            </a:r>
            <a:r>
              <a:rPr kumimoji="1" lang="ja-JP" altLang="en-US" sz="5400" b="1" dirty="0"/>
              <a:t>＝　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C5734D0-700B-40F8-8D86-0518D4769613}"/>
              </a:ext>
            </a:extLst>
          </p:cNvPr>
          <p:cNvSpPr txBox="1"/>
          <p:nvPr/>
        </p:nvSpPr>
        <p:spPr>
          <a:xfrm>
            <a:off x="5392702" y="6044944"/>
            <a:ext cx="1419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＝</a:t>
            </a:r>
            <a:r>
              <a:rPr lang="en-US" altLang="ja-JP" sz="5400" b="1" dirty="0"/>
              <a:t>5 </a:t>
            </a:r>
            <a:r>
              <a:rPr kumimoji="1" lang="ja-JP" altLang="en-US" sz="54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29521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9" grpId="0"/>
      <p:bldP spid="20" grpId="0" animBg="1"/>
      <p:bldP spid="33" grpId="0"/>
      <p:bldP spid="34" grpId="0"/>
      <p:bldP spid="35" grpId="0"/>
      <p:bldP spid="36" grpId="0"/>
      <p:bldP spid="51" grpId="0"/>
      <p:bldP spid="23" grpId="0"/>
      <p:bldP spid="22" grpId="0"/>
      <p:bldP spid="17" grpId="0" animBg="1"/>
      <p:bldP spid="56" grpId="0" animBg="1"/>
      <p:bldP spid="57" grpId="0" animBg="1"/>
      <p:bldP spid="61" grpId="0" animBg="1"/>
      <p:bldP spid="63" grpId="0" animBg="1"/>
      <p:bldP spid="64" grpId="0" animBg="1"/>
      <p:bldP spid="38" grpId="0"/>
      <p:bldP spid="40" grpId="0"/>
      <p:bldP spid="45" grpId="0"/>
      <p:bldP spid="46" grpId="0"/>
      <p:bldP spid="47" grpId="0"/>
      <p:bldP spid="48" grpId="0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812151" y="601758"/>
            <a:ext cx="10567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台風が時速</a:t>
            </a:r>
            <a:r>
              <a:rPr kumimoji="1" lang="en-US" altLang="ja-JP" sz="4000" b="1" dirty="0"/>
              <a:t>5km</a:t>
            </a:r>
            <a:r>
              <a:rPr kumimoji="1" lang="ja-JP" altLang="en-US" sz="4000" b="1" dirty="0"/>
              <a:t>で進んでいます。</a:t>
            </a:r>
            <a:endParaRPr kumimoji="1" lang="en-US" altLang="ja-JP" sz="4000" b="1" dirty="0"/>
          </a:p>
          <a:p>
            <a:r>
              <a:rPr lang="ja-JP" altLang="en-US" sz="4000" b="1" dirty="0"/>
              <a:t>このままの速さで</a:t>
            </a:r>
            <a:r>
              <a:rPr lang="en-US" altLang="ja-JP" sz="4000" b="1" dirty="0"/>
              <a:t>20km</a:t>
            </a:r>
            <a:r>
              <a:rPr lang="ja-JP" altLang="en-US" sz="4000" b="1" dirty="0"/>
              <a:t>進むのにかかる時間は，どれだけですか。</a:t>
            </a:r>
            <a:endParaRPr kumimoji="1" lang="en-US" altLang="ja-JP" sz="4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725000" y="2582894"/>
            <a:ext cx="1019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20</a:t>
            </a:r>
            <a:r>
              <a:rPr kumimoji="1" lang="en-US" altLang="ja-JP" sz="4000" b="1" dirty="0"/>
              <a:t>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88663" y="4346307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25000" y="3480606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58456" y="499065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88663" y="5078999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88663" y="4059603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3073085" y="4094452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2879001" y="3539610"/>
            <a:ext cx="47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5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2836045" y="5148175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21899" y="3469530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03198" y="4879196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5150675" y="4161091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2697074" y="6088559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29C0633-42CC-4E47-A6AC-9D3C9295E1DA}"/>
              </a:ext>
            </a:extLst>
          </p:cNvPr>
          <p:cNvGrpSpPr/>
          <p:nvPr/>
        </p:nvGrpSpPr>
        <p:grpSpPr>
          <a:xfrm>
            <a:off x="9305856" y="4135461"/>
            <a:ext cx="0" cy="1038337"/>
            <a:chOff x="7181708" y="3520365"/>
            <a:chExt cx="0" cy="1038337"/>
          </a:xfrm>
        </p:grpSpPr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734F53B9-693F-4D0B-B0A5-649D607CB520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6C3A4620-A7B2-4B6D-B096-871B8A7F3B05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AFBCFE1B-7B85-4F54-92BE-32A52ECDECB2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0F566E32-765C-4D10-8A50-7D83C5642CAB}"/>
              </a:ext>
            </a:extLst>
          </p:cNvPr>
          <p:cNvGrpSpPr/>
          <p:nvPr/>
        </p:nvGrpSpPr>
        <p:grpSpPr>
          <a:xfrm>
            <a:off x="7228265" y="4187197"/>
            <a:ext cx="0" cy="1038337"/>
            <a:chOff x="7181708" y="3520365"/>
            <a:chExt cx="0" cy="1038337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F2F7AA96-8189-4D2F-87A9-D261F4DEDC8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FEC3128F-4678-4290-8B2D-C5BD5FECC19F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8E2DEB4-4C05-4DAE-998F-3645C10FBFB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7E5BAD87-264D-4237-ABDE-088B25A9238A}"/>
              </a:ext>
            </a:extLst>
          </p:cNvPr>
          <p:cNvSpPr/>
          <p:nvPr/>
        </p:nvSpPr>
        <p:spPr>
          <a:xfrm>
            <a:off x="8859226" y="5232527"/>
            <a:ext cx="884180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C2481C5-01DE-47FE-A558-186C0813D6FB}"/>
              </a:ext>
            </a:extLst>
          </p:cNvPr>
          <p:cNvSpPr txBox="1"/>
          <p:nvPr/>
        </p:nvSpPr>
        <p:spPr>
          <a:xfrm>
            <a:off x="8899321" y="3498593"/>
            <a:ext cx="86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20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D35CDCEC-F372-4319-A102-991622369D5A}"/>
              </a:ext>
            </a:extLst>
          </p:cNvPr>
          <p:cNvSpPr/>
          <p:nvPr/>
        </p:nvSpPr>
        <p:spPr>
          <a:xfrm>
            <a:off x="2598674" y="3466266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1F0403E2-3311-454B-A26D-F76EC574BFF1}"/>
              </a:ext>
            </a:extLst>
          </p:cNvPr>
          <p:cNvSpPr/>
          <p:nvPr/>
        </p:nvSpPr>
        <p:spPr>
          <a:xfrm>
            <a:off x="4653486" y="3424914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960461D9-1666-480B-84F5-2230C5104CE2}"/>
              </a:ext>
            </a:extLst>
          </p:cNvPr>
          <p:cNvSpPr/>
          <p:nvPr/>
        </p:nvSpPr>
        <p:spPr>
          <a:xfrm>
            <a:off x="6731076" y="3442524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8C0C4E42-A04B-4E62-95C2-4C75BB8D9BDC}"/>
              </a:ext>
            </a:extLst>
          </p:cNvPr>
          <p:cNvSpPr/>
          <p:nvPr/>
        </p:nvSpPr>
        <p:spPr>
          <a:xfrm>
            <a:off x="8775428" y="3455452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073B3F12-076A-4302-9203-65115A39445B}"/>
              </a:ext>
            </a:extLst>
          </p:cNvPr>
          <p:cNvSpPr/>
          <p:nvPr/>
        </p:nvSpPr>
        <p:spPr>
          <a:xfrm>
            <a:off x="2598971" y="5179799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29D241FC-E04B-4AD2-88AB-CFC25421D7C6}"/>
              </a:ext>
            </a:extLst>
          </p:cNvPr>
          <p:cNvSpPr/>
          <p:nvPr/>
        </p:nvSpPr>
        <p:spPr>
          <a:xfrm>
            <a:off x="6765507" y="5203169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A0940895-C6A6-47EA-BB03-E01EB34696A9}"/>
              </a:ext>
            </a:extLst>
          </p:cNvPr>
          <p:cNvSpPr/>
          <p:nvPr/>
        </p:nvSpPr>
        <p:spPr>
          <a:xfrm>
            <a:off x="4665165" y="5201120"/>
            <a:ext cx="994378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056D855-3DD1-4CA3-85F1-BACD6321FE1C}"/>
              </a:ext>
            </a:extLst>
          </p:cNvPr>
          <p:cNvSpPr txBox="1"/>
          <p:nvPr/>
        </p:nvSpPr>
        <p:spPr>
          <a:xfrm>
            <a:off x="550860" y="-55494"/>
            <a:ext cx="1019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時間を求める問題の図をかこう</a:t>
            </a:r>
            <a:endParaRPr kumimoji="1" lang="ja-JP" altLang="en-US" sz="40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E400175-5460-4219-92AA-5476B750AA26}"/>
              </a:ext>
            </a:extLst>
          </p:cNvPr>
          <p:cNvSpPr txBox="1"/>
          <p:nvPr/>
        </p:nvSpPr>
        <p:spPr>
          <a:xfrm>
            <a:off x="7597677" y="6083582"/>
            <a:ext cx="1599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答え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F708503-F0A5-4FE9-8602-88694689EA4C}"/>
              </a:ext>
            </a:extLst>
          </p:cNvPr>
          <p:cNvCxnSpPr/>
          <p:nvPr/>
        </p:nvCxnSpPr>
        <p:spPr>
          <a:xfrm>
            <a:off x="2836045" y="6791004"/>
            <a:ext cx="879028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34" grpId="0"/>
      <p:bldP spid="35" grpId="0"/>
      <p:bldP spid="40" grpId="0"/>
      <p:bldP spid="41" grpId="0"/>
      <p:bldP spid="62" grpId="0"/>
      <p:bldP spid="44" grpId="0" animBg="1"/>
      <p:bldP spid="46" grpId="0"/>
      <p:bldP spid="57" grpId="0"/>
      <p:bldP spid="4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D9CDA-F02E-4BFE-BC13-2D968EF71321}"/>
              </a:ext>
            </a:extLst>
          </p:cNvPr>
          <p:cNvSpPr txBox="1"/>
          <p:nvPr/>
        </p:nvSpPr>
        <p:spPr>
          <a:xfrm>
            <a:off x="1564863" y="5495002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16406D-8C59-4D2A-9F22-3DFC9321940A}"/>
              </a:ext>
            </a:extLst>
          </p:cNvPr>
          <p:cNvSpPr txBox="1"/>
          <p:nvPr/>
        </p:nvSpPr>
        <p:spPr>
          <a:xfrm>
            <a:off x="7910217" y="5805647"/>
            <a:ext cx="3837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答え</a:t>
            </a:r>
            <a:r>
              <a:rPr kumimoji="1" lang="ja-JP" altLang="en-US" sz="4800" b="1" dirty="0">
                <a:solidFill>
                  <a:srgbClr val="0070C0"/>
                </a:solidFill>
              </a:rPr>
              <a:t>　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4F8765-BB88-4A10-837E-484A7690E4B9}"/>
              </a:ext>
            </a:extLst>
          </p:cNvPr>
          <p:cNvSpPr txBox="1"/>
          <p:nvPr/>
        </p:nvSpPr>
        <p:spPr>
          <a:xfrm>
            <a:off x="2194453" y="4173935"/>
            <a:ext cx="60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1</a:t>
            </a:r>
            <a:endParaRPr kumimoji="1" lang="ja-JP" altLang="en-US" sz="54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FE21A11-2917-4F5D-BBB4-BA7DAF7339B0}"/>
              </a:ext>
            </a:extLst>
          </p:cNvPr>
          <p:cNvSpPr txBox="1"/>
          <p:nvPr/>
        </p:nvSpPr>
        <p:spPr>
          <a:xfrm>
            <a:off x="9681950" y="2665835"/>
            <a:ext cx="2163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EE19257-D3CA-4548-A647-F285780AABB6}"/>
              </a:ext>
            </a:extLst>
          </p:cNvPr>
          <p:cNvSpPr txBox="1"/>
          <p:nvPr/>
        </p:nvSpPr>
        <p:spPr>
          <a:xfrm>
            <a:off x="9662865" y="4294646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DF6D05D-C6D4-4F3F-9FCA-AF60953D33F8}"/>
              </a:ext>
            </a:extLst>
          </p:cNvPr>
          <p:cNvSpPr txBox="1"/>
          <p:nvPr/>
        </p:nvSpPr>
        <p:spPr>
          <a:xfrm>
            <a:off x="8422376" y="2658404"/>
            <a:ext cx="1463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chemeClr val="bg1"/>
                </a:solidFill>
              </a:rPr>
              <a:t>100</a:t>
            </a:r>
            <a:endParaRPr kumimoji="1" lang="ja-JP" altLang="en-US" sz="480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F9DB78-4447-4BB8-8EAD-FA83E1A3E696}"/>
              </a:ext>
            </a:extLst>
          </p:cNvPr>
          <p:cNvSpPr txBox="1"/>
          <p:nvPr/>
        </p:nvSpPr>
        <p:spPr>
          <a:xfrm>
            <a:off x="586529" y="4228675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E43CCC2-71E0-4242-8A98-B478976BE74F}"/>
              </a:ext>
            </a:extLst>
          </p:cNvPr>
          <p:cNvCxnSpPr>
            <a:cxnSpLocks/>
          </p:cNvCxnSpPr>
          <p:nvPr/>
        </p:nvCxnSpPr>
        <p:spPr>
          <a:xfrm>
            <a:off x="794478" y="3551866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4A42149-F22C-4989-96AC-0918136432A8}"/>
              </a:ext>
            </a:extLst>
          </p:cNvPr>
          <p:cNvSpPr txBox="1"/>
          <p:nvPr/>
        </p:nvSpPr>
        <p:spPr>
          <a:xfrm>
            <a:off x="569167" y="2783166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5148A4D-52D3-409B-A3CF-B044DE504A56}"/>
              </a:ext>
            </a:extLst>
          </p:cNvPr>
          <p:cNvCxnSpPr>
            <a:cxnSpLocks/>
          </p:cNvCxnSpPr>
          <p:nvPr/>
        </p:nvCxnSpPr>
        <p:spPr>
          <a:xfrm>
            <a:off x="794478" y="4069404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3B289BC-FEB9-4687-ABA7-082AE9933037}"/>
              </a:ext>
            </a:extLst>
          </p:cNvPr>
          <p:cNvGrpSpPr/>
          <p:nvPr/>
        </p:nvGrpSpPr>
        <p:grpSpPr>
          <a:xfrm>
            <a:off x="794478" y="3265162"/>
            <a:ext cx="6832" cy="1038337"/>
            <a:chOff x="1501877" y="3520365"/>
            <a:chExt cx="6832" cy="1038337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94022237-B4CA-46FD-8160-3ADC640611E1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A587894D-1FDB-445C-B3F4-809D01F12F3A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8595DAC-2E77-4C9B-9468-B4A5245A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C67B9EA-C308-4EF6-BC1E-B90D33A313B3}"/>
              </a:ext>
            </a:extLst>
          </p:cNvPr>
          <p:cNvGrpSpPr/>
          <p:nvPr/>
        </p:nvGrpSpPr>
        <p:grpSpPr>
          <a:xfrm>
            <a:off x="2463381" y="3300012"/>
            <a:ext cx="77191" cy="1003020"/>
            <a:chOff x="3395154" y="3501424"/>
            <a:chExt cx="0" cy="1038337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3B11C7B6-B81C-4DF2-8E2B-52D96F3BB40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4880F98-4CA5-455E-8287-3D2A6A424FF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3DA0F6A-B26A-4B3B-9C43-643E174D31C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F7765C2-76B6-4727-8E88-36C21585EDFE}"/>
              </a:ext>
            </a:extLst>
          </p:cNvPr>
          <p:cNvGrpSpPr/>
          <p:nvPr/>
        </p:nvGrpSpPr>
        <p:grpSpPr>
          <a:xfrm>
            <a:off x="9111670" y="3341021"/>
            <a:ext cx="93675" cy="962010"/>
            <a:chOff x="7181708" y="3520365"/>
            <a:chExt cx="0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81D0D4D-12FA-4A37-A038-CDD15F2C00B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9C5BC13-90A7-46A5-8645-514BE35131A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570DF097-BDD9-4D6D-A69F-5AB7ECA687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C427E00-FA92-4416-9BB2-996740859FF2}"/>
              </a:ext>
            </a:extLst>
          </p:cNvPr>
          <p:cNvSpPr/>
          <p:nvPr/>
        </p:nvSpPr>
        <p:spPr>
          <a:xfrm>
            <a:off x="1864125" y="2646346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BFAE591-D5C6-4C54-9E7D-ED95E5DD3FC4}"/>
              </a:ext>
            </a:extLst>
          </p:cNvPr>
          <p:cNvSpPr/>
          <p:nvPr/>
        </p:nvSpPr>
        <p:spPr>
          <a:xfrm>
            <a:off x="8452907" y="2669553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626D56BD-6141-4BE8-82BB-B7CA5AF6C50E}"/>
              </a:ext>
            </a:extLst>
          </p:cNvPr>
          <p:cNvSpPr/>
          <p:nvPr/>
        </p:nvSpPr>
        <p:spPr>
          <a:xfrm>
            <a:off x="8715647" y="4300263"/>
            <a:ext cx="79204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4223269F-0D88-4E03-AD29-A9F59EB6AD64}"/>
              </a:ext>
            </a:extLst>
          </p:cNvPr>
          <p:cNvSpPr/>
          <p:nvPr/>
        </p:nvSpPr>
        <p:spPr>
          <a:xfrm>
            <a:off x="2075159" y="4237371"/>
            <a:ext cx="79204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A4EB0011-F040-4B32-B7FB-AC48FE917AC4}"/>
              </a:ext>
            </a:extLst>
          </p:cNvPr>
          <p:cNvGrpSpPr/>
          <p:nvPr/>
        </p:nvGrpSpPr>
        <p:grpSpPr>
          <a:xfrm>
            <a:off x="227802" y="81470"/>
            <a:ext cx="11358199" cy="2143302"/>
            <a:chOff x="1734695" y="4005062"/>
            <a:chExt cx="11358199" cy="2143302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C1BDE59-3C17-4C15-8E33-BAC173630D05}"/>
                </a:ext>
              </a:extLst>
            </p:cNvPr>
            <p:cNvSpPr txBox="1"/>
            <p:nvPr/>
          </p:nvSpPr>
          <p:spPr>
            <a:xfrm>
              <a:off x="2446959" y="4824925"/>
              <a:ext cx="106459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/>
                <a:t>台風が時速</a:t>
              </a:r>
              <a:r>
                <a:rPr kumimoji="1" lang="en-US" altLang="ja-JP" sz="4000" b="1" dirty="0"/>
                <a:t>20km</a:t>
              </a:r>
              <a:r>
                <a:rPr lang="ja-JP" altLang="en-US" sz="4000" b="1" dirty="0"/>
                <a:t>で進んでいます</a:t>
              </a:r>
              <a:r>
                <a:rPr kumimoji="1" lang="ja-JP" altLang="en-US" sz="4000" b="1" dirty="0"/>
                <a:t>。</a:t>
              </a:r>
              <a:endParaRPr kumimoji="1" lang="en-US" altLang="ja-JP" sz="4000" b="1" dirty="0"/>
            </a:p>
            <a:p>
              <a:r>
                <a:rPr lang="en-US" altLang="ja-JP" sz="4000" b="1" dirty="0"/>
                <a:t>100km</a:t>
              </a:r>
              <a:r>
                <a:rPr lang="ja-JP" altLang="en-US" sz="4000" b="1" dirty="0"/>
                <a:t>進むのにかかる時間はどれだけですか。</a:t>
              </a:r>
              <a:endParaRPr kumimoji="1" lang="ja-JP" altLang="en-US" sz="4000" b="1" dirty="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E0289E6-EE64-4E52-ADAC-3FC145719F98}"/>
                </a:ext>
              </a:extLst>
            </p:cNvPr>
            <p:cNvSpPr txBox="1"/>
            <p:nvPr/>
          </p:nvSpPr>
          <p:spPr>
            <a:xfrm>
              <a:off x="1734695" y="4005062"/>
              <a:ext cx="2971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/>
                <a:t>時間を求める</a:t>
              </a:r>
              <a:endParaRPr kumimoji="1" lang="ja-JP" altLang="en-US" sz="3600" b="1" dirty="0"/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370661F-8CE3-43C4-AF52-BB2986FF1A05}"/>
              </a:ext>
            </a:extLst>
          </p:cNvPr>
          <p:cNvSpPr txBox="1"/>
          <p:nvPr/>
        </p:nvSpPr>
        <p:spPr>
          <a:xfrm>
            <a:off x="4685537" y="211075"/>
            <a:ext cx="691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bg1"/>
                </a:solidFill>
              </a:rPr>
              <a:t>１時間あたり</a:t>
            </a:r>
            <a:r>
              <a:rPr lang="en-US" altLang="ja-JP" sz="4800" b="1" dirty="0"/>
              <a:t>20km</a:t>
            </a:r>
            <a:r>
              <a:rPr lang="ja-JP" altLang="en-US" sz="4800" b="1" dirty="0"/>
              <a:t>進む</a:t>
            </a:r>
            <a:endParaRPr kumimoji="1" lang="ja-JP" altLang="en-US" sz="4800" b="1" dirty="0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55515AF9-25AA-4428-9893-781AFE535968}"/>
              </a:ext>
            </a:extLst>
          </p:cNvPr>
          <p:cNvSpPr/>
          <p:nvPr/>
        </p:nvSpPr>
        <p:spPr>
          <a:xfrm rot="20440570">
            <a:off x="3748239" y="533273"/>
            <a:ext cx="1063461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881D81F4-8034-4915-B33B-55E8AEEC520D}"/>
              </a:ext>
            </a:extLst>
          </p:cNvPr>
          <p:cNvSpPr/>
          <p:nvPr/>
        </p:nvSpPr>
        <p:spPr>
          <a:xfrm>
            <a:off x="3307360" y="2893127"/>
            <a:ext cx="4996597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FF92C5BD-1247-4D1B-87D1-0E0809643790}"/>
              </a:ext>
            </a:extLst>
          </p:cNvPr>
          <p:cNvSpPr/>
          <p:nvPr/>
        </p:nvSpPr>
        <p:spPr>
          <a:xfrm>
            <a:off x="3418399" y="4261478"/>
            <a:ext cx="4996597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81001EB-D13F-48F8-AC44-86712BE161E9}"/>
              </a:ext>
            </a:extLst>
          </p:cNvPr>
          <p:cNvSpPr txBox="1"/>
          <p:nvPr/>
        </p:nvSpPr>
        <p:spPr>
          <a:xfrm>
            <a:off x="3284191" y="2097550"/>
            <a:ext cx="5335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bg1"/>
                </a:solidFill>
              </a:rPr>
              <a:t>速さ</a:t>
            </a:r>
            <a:r>
              <a:rPr kumimoji="1" lang="en-US" altLang="ja-JP" sz="4400" b="1" dirty="0"/>
              <a:t>×</a:t>
            </a:r>
            <a:r>
              <a:rPr kumimoji="1" lang="ja-JP" altLang="en-US" sz="4400" b="1" dirty="0">
                <a:solidFill>
                  <a:schemeClr val="bg1"/>
                </a:solidFill>
              </a:rPr>
              <a:t>時間</a:t>
            </a:r>
            <a:r>
              <a:rPr kumimoji="1" lang="ja-JP" altLang="en-US" sz="4400" b="1" dirty="0"/>
              <a:t>＝道のり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C89A9BF7-689D-420A-A389-0CEAF7238838}"/>
              </a:ext>
            </a:extLst>
          </p:cNvPr>
          <p:cNvSpPr/>
          <p:nvPr/>
        </p:nvSpPr>
        <p:spPr>
          <a:xfrm>
            <a:off x="4996352" y="2107227"/>
            <a:ext cx="1221567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C87B33E-6394-4214-B21D-8A0F77DA446B}"/>
              </a:ext>
            </a:extLst>
          </p:cNvPr>
          <p:cNvSpPr txBox="1"/>
          <p:nvPr/>
        </p:nvSpPr>
        <p:spPr>
          <a:xfrm>
            <a:off x="8702652" y="4226748"/>
            <a:ext cx="818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？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B5672A5-FCBD-419B-89AF-EA81502585A7}"/>
              </a:ext>
            </a:extLst>
          </p:cNvPr>
          <p:cNvSpPr txBox="1"/>
          <p:nvPr/>
        </p:nvSpPr>
        <p:spPr>
          <a:xfrm>
            <a:off x="3186413" y="4648842"/>
            <a:ext cx="5449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</a:rPr>
              <a:t>道のり</a:t>
            </a:r>
            <a:r>
              <a:rPr lang="en-US" altLang="ja-JP" sz="4400" b="1" dirty="0"/>
              <a:t>÷</a:t>
            </a:r>
            <a:r>
              <a:rPr kumimoji="1" lang="ja-JP" altLang="en-US" sz="4400" b="1" dirty="0">
                <a:solidFill>
                  <a:schemeClr val="bg1"/>
                </a:solidFill>
              </a:rPr>
              <a:t>速さ</a:t>
            </a:r>
            <a:r>
              <a:rPr kumimoji="1" lang="ja-JP" altLang="en-US" sz="4400" b="1" dirty="0"/>
              <a:t>＝時間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D39C7378-9DE7-429B-9537-ECD6E2B19571}"/>
              </a:ext>
            </a:extLst>
          </p:cNvPr>
          <p:cNvSpPr/>
          <p:nvPr/>
        </p:nvSpPr>
        <p:spPr>
          <a:xfrm>
            <a:off x="3088566" y="4669760"/>
            <a:ext cx="1843919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A7263AD-E2E9-41EC-99CC-6C08DD0483F5}"/>
              </a:ext>
            </a:extLst>
          </p:cNvPr>
          <p:cNvSpPr/>
          <p:nvPr/>
        </p:nvSpPr>
        <p:spPr>
          <a:xfrm>
            <a:off x="5415598" y="4660323"/>
            <a:ext cx="1240179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BF415DE1-BCD3-4795-953C-C0684710856D}"/>
              </a:ext>
            </a:extLst>
          </p:cNvPr>
          <p:cNvSpPr/>
          <p:nvPr/>
        </p:nvSpPr>
        <p:spPr>
          <a:xfrm>
            <a:off x="7138890" y="4669759"/>
            <a:ext cx="1221567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D4E770EA-3F78-4651-B4F5-366F9EE3DFAE}"/>
              </a:ext>
            </a:extLst>
          </p:cNvPr>
          <p:cNvSpPr/>
          <p:nvPr/>
        </p:nvSpPr>
        <p:spPr>
          <a:xfrm>
            <a:off x="3268520" y="2140700"/>
            <a:ext cx="1221567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4F4C523B-23FD-4820-A2F1-A0C17EB21EC9}"/>
              </a:ext>
            </a:extLst>
          </p:cNvPr>
          <p:cNvSpPr/>
          <p:nvPr/>
        </p:nvSpPr>
        <p:spPr>
          <a:xfrm>
            <a:off x="6669365" y="2107226"/>
            <a:ext cx="1691092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AFA5BA0A-A8FB-4C3F-8C3F-2911277CE19B}"/>
              </a:ext>
            </a:extLst>
          </p:cNvPr>
          <p:cNvSpPr/>
          <p:nvPr/>
        </p:nvSpPr>
        <p:spPr>
          <a:xfrm>
            <a:off x="4874434" y="176748"/>
            <a:ext cx="3486024" cy="7245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2949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2C4177-41D5-4258-8C3D-12C7C0E7B5A3}"/>
              </a:ext>
            </a:extLst>
          </p:cNvPr>
          <p:cNvSpPr txBox="1"/>
          <p:nvPr/>
        </p:nvSpPr>
        <p:spPr>
          <a:xfrm>
            <a:off x="254500" y="78758"/>
            <a:ext cx="33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P224</a:t>
            </a:r>
            <a:r>
              <a:rPr kumimoji="1" lang="ja-JP" altLang="en-US" sz="3600" b="1" dirty="0"/>
              <a:t>の　</a:t>
            </a:r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46784" y="644248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台風が時速</a:t>
            </a:r>
            <a:r>
              <a:rPr kumimoji="1" lang="en-US" altLang="ja-JP" sz="3600" b="1" dirty="0"/>
              <a:t>25km</a:t>
            </a:r>
            <a:r>
              <a:rPr kumimoji="1" lang="ja-JP" altLang="en-US" sz="3600" b="1" dirty="0"/>
              <a:t>で進んでいます。</a:t>
            </a:r>
            <a:endParaRPr kumimoji="1" lang="en-US" altLang="ja-JP" sz="3600" b="1" dirty="0"/>
          </a:p>
          <a:p>
            <a:r>
              <a:rPr lang="ja-JP" altLang="en-US" sz="3600" b="1" dirty="0"/>
              <a:t>このままの速さで</a:t>
            </a:r>
            <a:r>
              <a:rPr lang="en-US" altLang="ja-JP" sz="3600" b="1" dirty="0"/>
              <a:t>300km</a:t>
            </a:r>
            <a:r>
              <a:rPr lang="ja-JP" altLang="en-US" sz="3600" b="1" dirty="0"/>
              <a:t>進むのにかかる時間は，どれだけですか。また，</a:t>
            </a:r>
            <a:r>
              <a:rPr lang="en-US" altLang="ja-JP" sz="3600" b="1" dirty="0"/>
              <a:t>800km</a:t>
            </a:r>
            <a:r>
              <a:rPr lang="ja-JP" altLang="en-US" sz="3600" b="1" dirty="0"/>
              <a:t>進むのにかかる時間は，どれだけですか。</a:t>
            </a:r>
            <a:endParaRPr kumimoji="1" lang="en-US" altLang="ja-JP" sz="3600" b="1" dirty="0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8EE3AF7C-B8FC-4E2D-B858-985E2264D133}"/>
              </a:ext>
            </a:extLst>
          </p:cNvPr>
          <p:cNvSpPr/>
          <p:nvPr/>
        </p:nvSpPr>
        <p:spPr>
          <a:xfrm>
            <a:off x="2126273" y="-28898"/>
            <a:ext cx="750547" cy="628971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873186" y="2854337"/>
            <a:ext cx="1075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㋐</a:t>
            </a:r>
            <a:r>
              <a:rPr kumimoji="1" lang="en-US" altLang="ja-JP" sz="4000" b="1" dirty="0"/>
              <a:t>300km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44701" y="4443926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681038" y="3664289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14494" y="5174333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44701" y="5284198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44701" y="4243286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1723735" y="4224345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1378162" y="3581204"/>
            <a:ext cx="7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25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1463188" y="5225367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8818828" y="5369638"/>
            <a:ext cx="980641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99469" y="3645725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659236" y="5062879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9292402" y="4230837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903288" y="5322087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1184829" y="3562223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2664603" y="5629230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501B50C-8032-40B8-A2A2-A58C855B6DA0}"/>
              </a:ext>
            </a:extLst>
          </p:cNvPr>
          <p:cNvSpPr txBox="1"/>
          <p:nvPr/>
        </p:nvSpPr>
        <p:spPr>
          <a:xfrm>
            <a:off x="8815119" y="3629043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300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4011985" y="5631807"/>
            <a:ext cx="319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bg1"/>
                </a:solidFill>
              </a:rPr>
              <a:t>300÷25</a:t>
            </a:r>
            <a:r>
              <a:rPr kumimoji="1" lang="ja-JP" altLang="en-US" sz="4400" b="1" dirty="0">
                <a:solidFill>
                  <a:schemeClr val="bg1"/>
                </a:solidFill>
              </a:rPr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6714524" y="5629231"/>
            <a:ext cx="98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bg1"/>
                </a:solidFill>
              </a:rPr>
              <a:t>12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E1DBD16-16AD-435A-891A-7899A4F0969B}"/>
              </a:ext>
            </a:extLst>
          </p:cNvPr>
          <p:cNvSpPr txBox="1"/>
          <p:nvPr/>
        </p:nvSpPr>
        <p:spPr>
          <a:xfrm>
            <a:off x="2791579" y="3618354"/>
            <a:ext cx="5335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</a:rPr>
              <a:t>道のり</a:t>
            </a:r>
            <a:r>
              <a:rPr lang="en-US" altLang="ja-JP" sz="4400" b="1" dirty="0"/>
              <a:t>÷</a:t>
            </a:r>
            <a:r>
              <a:rPr kumimoji="1" lang="ja-JP" altLang="en-US" sz="4400" b="1" dirty="0">
                <a:solidFill>
                  <a:schemeClr val="bg1"/>
                </a:solidFill>
              </a:rPr>
              <a:t>速さ</a:t>
            </a:r>
            <a:r>
              <a:rPr kumimoji="1" lang="ja-JP" altLang="en-US" sz="4400" b="1" dirty="0"/>
              <a:t>＝時間</a:t>
            </a: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C5C957E4-F5AE-422E-9827-02F68C1EB38D}"/>
              </a:ext>
            </a:extLst>
          </p:cNvPr>
          <p:cNvSpPr/>
          <p:nvPr/>
        </p:nvSpPr>
        <p:spPr>
          <a:xfrm>
            <a:off x="6736395" y="3635232"/>
            <a:ext cx="1306076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E2B17226-E7CC-4725-AEF8-4032F6F7A92C}"/>
              </a:ext>
            </a:extLst>
          </p:cNvPr>
          <p:cNvSpPr/>
          <p:nvPr/>
        </p:nvSpPr>
        <p:spPr>
          <a:xfrm>
            <a:off x="2791578" y="3637095"/>
            <a:ext cx="180135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C5C5FA18-548A-4F19-8424-482498985027}"/>
              </a:ext>
            </a:extLst>
          </p:cNvPr>
          <p:cNvSpPr/>
          <p:nvPr/>
        </p:nvSpPr>
        <p:spPr>
          <a:xfrm>
            <a:off x="5061951" y="3616814"/>
            <a:ext cx="1205425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CF27AE61-B11D-428B-9147-0D28092B8492}"/>
              </a:ext>
            </a:extLst>
          </p:cNvPr>
          <p:cNvSpPr/>
          <p:nvPr/>
        </p:nvSpPr>
        <p:spPr>
          <a:xfrm>
            <a:off x="8643816" y="3575670"/>
            <a:ext cx="1205425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2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62C4177-41D5-4258-8C3D-12C7C0E7B5A3}"/>
              </a:ext>
            </a:extLst>
          </p:cNvPr>
          <p:cNvSpPr txBox="1"/>
          <p:nvPr/>
        </p:nvSpPr>
        <p:spPr>
          <a:xfrm>
            <a:off x="254500" y="78758"/>
            <a:ext cx="3367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P224</a:t>
            </a:r>
            <a:r>
              <a:rPr kumimoji="1" lang="ja-JP" altLang="en-US" sz="3600" b="1" dirty="0"/>
              <a:t>の　</a:t>
            </a:r>
            <a:r>
              <a:rPr kumimoji="1" lang="en-US" altLang="ja-JP" sz="3600" b="1" dirty="0"/>
              <a:t>1</a:t>
            </a:r>
            <a:r>
              <a:rPr kumimoji="1" lang="ja-JP" altLang="en-US" sz="3600" b="1" dirty="0"/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46784" y="644248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台風が時速</a:t>
            </a:r>
            <a:r>
              <a:rPr kumimoji="1" lang="en-US" altLang="ja-JP" sz="3600" b="1" dirty="0"/>
              <a:t>25km</a:t>
            </a:r>
            <a:r>
              <a:rPr kumimoji="1" lang="ja-JP" altLang="en-US" sz="3600" b="1" dirty="0"/>
              <a:t>で進んでいます。</a:t>
            </a:r>
            <a:endParaRPr kumimoji="1" lang="en-US" altLang="ja-JP" sz="3600" b="1" dirty="0"/>
          </a:p>
          <a:p>
            <a:r>
              <a:rPr lang="ja-JP" altLang="en-US" sz="3600" b="1" dirty="0"/>
              <a:t>このままの速さで</a:t>
            </a:r>
            <a:r>
              <a:rPr lang="en-US" altLang="ja-JP" sz="3600" b="1" dirty="0"/>
              <a:t>300km</a:t>
            </a:r>
            <a:r>
              <a:rPr lang="ja-JP" altLang="en-US" sz="3600" b="1" dirty="0"/>
              <a:t>進むのにかかる時間は，どれだけですか。また，</a:t>
            </a:r>
            <a:r>
              <a:rPr lang="en-US" altLang="ja-JP" sz="3600" b="1" dirty="0"/>
              <a:t>800km</a:t>
            </a:r>
            <a:r>
              <a:rPr lang="ja-JP" altLang="en-US" sz="3600" b="1" dirty="0"/>
              <a:t>進むのにかかる時間は，どれだけですか。</a:t>
            </a:r>
            <a:endParaRPr kumimoji="1" lang="en-US" altLang="ja-JP" sz="3600" b="1" dirty="0"/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8EE3AF7C-B8FC-4E2D-B858-985E2264D133}"/>
              </a:ext>
            </a:extLst>
          </p:cNvPr>
          <p:cNvSpPr/>
          <p:nvPr/>
        </p:nvSpPr>
        <p:spPr>
          <a:xfrm>
            <a:off x="2126273" y="-28898"/>
            <a:ext cx="750547" cy="628971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873186" y="2854337"/>
            <a:ext cx="1075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㋑</a:t>
            </a:r>
            <a:r>
              <a:rPr kumimoji="1" lang="en-US" altLang="ja-JP" sz="4000" b="1" dirty="0"/>
              <a:t>800km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88663" y="4773861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25000" y="390816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58456" y="541820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88663" y="5506553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88663" y="4487157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1767697" y="4468216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1422124" y="3825075"/>
            <a:ext cx="7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25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1507150" y="5469238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8786681" y="5594903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856939" y="3887215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856939" y="5328628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9336364" y="4474708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947253" y="5521690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1228791" y="3806094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2770458" y="5713348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501B50C-8032-40B8-A2A2-A58C855B6DA0}"/>
              </a:ext>
            </a:extLst>
          </p:cNvPr>
          <p:cNvSpPr txBox="1"/>
          <p:nvPr/>
        </p:nvSpPr>
        <p:spPr>
          <a:xfrm>
            <a:off x="8859081" y="387291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chemeClr val="bg1"/>
                </a:solidFill>
              </a:rPr>
              <a:t>800</a:t>
            </a:r>
            <a:endParaRPr kumimoji="1" lang="ja-JP" altLang="en-US" sz="4000" b="1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3939280" y="5713348"/>
            <a:ext cx="3128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chemeClr val="bg1"/>
                </a:solidFill>
              </a:rPr>
              <a:t>8</a:t>
            </a:r>
            <a:r>
              <a:rPr kumimoji="1" lang="en-US" altLang="ja-JP" sz="4400" b="1" dirty="0">
                <a:solidFill>
                  <a:schemeClr val="bg1"/>
                </a:solidFill>
              </a:rPr>
              <a:t>00÷25</a:t>
            </a:r>
            <a:r>
              <a:rPr kumimoji="1" lang="ja-JP" altLang="en-US" sz="4400" b="1" dirty="0">
                <a:solidFill>
                  <a:schemeClr val="bg1"/>
                </a:solidFill>
              </a:rPr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6787494" y="5713348"/>
            <a:ext cx="98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bg1"/>
                </a:solidFill>
              </a:rPr>
              <a:t>32</a:t>
            </a:r>
            <a:endParaRPr kumimoji="1" lang="ja-JP" altLang="en-US" sz="4400" b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A58414A-3281-4A4D-A619-714B8926F1EB}"/>
              </a:ext>
            </a:extLst>
          </p:cNvPr>
          <p:cNvSpPr txBox="1"/>
          <p:nvPr/>
        </p:nvSpPr>
        <p:spPr>
          <a:xfrm>
            <a:off x="2847287" y="3897084"/>
            <a:ext cx="5335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chemeClr val="bg1"/>
                </a:solidFill>
              </a:rPr>
              <a:t>道のり</a:t>
            </a:r>
            <a:r>
              <a:rPr lang="en-US" altLang="ja-JP" sz="4400" b="1" dirty="0"/>
              <a:t>÷</a:t>
            </a:r>
            <a:r>
              <a:rPr kumimoji="1" lang="ja-JP" altLang="en-US" sz="4400" b="1" dirty="0">
                <a:solidFill>
                  <a:schemeClr val="bg1"/>
                </a:solidFill>
              </a:rPr>
              <a:t>速さ</a:t>
            </a:r>
            <a:r>
              <a:rPr kumimoji="1" lang="ja-JP" altLang="en-US" sz="4400" b="1" dirty="0"/>
              <a:t>＝時間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9C43D90C-7516-4DF8-B72F-4193E65F1B87}"/>
              </a:ext>
            </a:extLst>
          </p:cNvPr>
          <p:cNvSpPr/>
          <p:nvPr/>
        </p:nvSpPr>
        <p:spPr>
          <a:xfrm>
            <a:off x="2838096" y="3893195"/>
            <a:ext cx="180135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3652742D-68FC-4E4E-BC92-8E2D45AC4ED3}"/>
              </a:ext>
            </a:extLst>
          </p:cNvPr>
          <p:cNvSpPr/>
          <p:nvPr/>
        </p:nvSpPr>
        <p:spPr>
          <a:xfrm>
            <a:off x="5108469" y="3872914"/>
            <a:ext cx="1205425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88DEA8B-3198-48A1-8AEC-4C822BD94E26}"/>
              </a:ext>
            </a:extLst>
          </p:cNvPr>
          <p:cNvSpPr/>
          <p:nvPr/>
        </p:nvSpPr>
        <p:spPr>
          <a:xfrm>
            <a:off x="6812302" y="3900726"/>
            <a:ext cx="1205425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0AFDDD5B-9E0D-4D08-BB6A-C15A71A8776B}"/>
              </a:ext>
            </a:extLst>
          </p:cNvPr>
          <p:cNvSpPr/>
          <p:nvPr/>
        </p:nvSpPr>
        <p:spPr>
          <a:xfrm>
            <a:off x="8755815" y="3810031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4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92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1D9CDA-F02E-4BFE-BC13-2D968EF71321}"/>
              </a:ext>
            </a:extLst>
          </p:cNvPr>
          <p:cNvSpPr txBox="1"/>
          <p:nvPr/>
        </p:nvSpPr>
        <p:spPr>
          <a:xfrm>
            <a:off x="1788641" y="5051567"/>
            <a:ext cx="1020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式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4F384D-AF37-48BA-859B-97B9E40D62CA}"/>
              </a:ext>
            </a:extLst>
          </p:cNvPr>
          <p:cNvSpPr txBox="1"/>
          <p:nvPr/>
        </p:nvSpPr>
        <p:spPr>
          <a:xfrm>
            <a:off x="3709982" y="5364058"/>
            <a:ext cx="3082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00B050"/>
                </a:solidFill>
              </a:rPr>
              <a:t>100</a:t>
            </a:r>
            <a:r>
              <a:rPr lang="en-US" altLang="ja-JP" sz="5400" b="1" dirty="0"/>
              <a:t>÷</a:t>
            </a:r>
            <a:r>
              <a:rPr lang="en-US" altLang="ja-JP" sz="5400" b="1" dirty="0">
                <a:solidFill>
                  <a:srgbClr val="FF0000"/>
                </a:solidFill>
              </a:rPr>
              <a:t>20</a:t>
            </a:r>
            <a:r>
              <a:rPr lang="en-US" altLang="ja-JP" sz="5400" b="1" dirty="0"/>
              <a:t> 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16406D-8C59-4D2A-9F22-3DFC9321940A}"/>
              </a:ext>
            </a:extLst>
          </p:cNvPr>
          <p:cNvSpPr txBox="1"/>
          <p:nvPr/>
        </p:nvSpPr>
        <p:spPr>
          <a:xfrm>
            <a:off x="7910217" y="5805647"/>
            <a:ext cx="3837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0070C0"/>
                </a:solidFill>
              </a:rPr>
              <a:t>答え　</a:t>
            </a:r>
            <a:r>
              <a:rPr kumimoji="1" lang="en-US" altLang="ja-JP" sz="4800" b="1" dirty="0">
                <a:solidFill>
                  <a:srgbClr val="0070C0"/>
                </a:solidFill>
              </a:rPr>
              <a:t>5</a:t>
            </a:r>
            <a:r>
              <a:rPr lang="ja-JP" altLang="en-US" sz="4800" b="1" dirty="0">
                <a:solidFill>
                  <a:srgbClr val="0070C0"/>
                </a:solidFill>
              </a:rPr>
              <a:t>時間</a:t>
            </a:r>
            <a:r>
              <a:rPr kumimoji="1" lang="ja-JP" altLang="en-US" sz="4800" b="1" dirty="0">
                <a:solidFill>
                  <a:srgbClr val="0070C0"/>
                </a:solidFill>
              </a:rPr>
              <a:t>　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A09373-D1C7-4F23-8FDC-C96CE179ADA0}"/>
              </a:ext>
            </a:extLst>
          </p:cNvPr>
          <p:cNvSpPr txBox="1"/>
          <p:nvPr/>
        </p:nvSpPr>
        <p:spPr>
          <a:xfrm>
            <a:off x="2047867" y="2614207"/>
            <a:ext cx="119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20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34F8765-BB88-4A10-837E-484A7690E4B9}"/>
              </a:ext>
            </a:extLst>
          </p:cNvPr>
          <p:cNvSpPr txBox="1"/>
          <p:nvPr/>
        </p:nvSpPr>
        <p:spPr>
          <a:xfrm>
            <a:off x="2194453" y="4173935"/>
            <a:ext cx="606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</a:rPr>
              <a:t>1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FE21A11-2917-4F5D-BBB4-BA7DAF7339B0}"/>
              </a:ext>
            </a:extLst>
          </p:cNvPr>
          <p:cNvSpPr txBox="1"/>
          <p:nvPr/>
        </p:nvSpPr>
        <p:spPr>
          <a:xfrm>
            <a:off x="9681950" y="2665835"/>
            <a:ext cx="21637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EE19257-D3CA-4548-A647-F285780AABB6}"/>
              </a:ext>
            </a:extLst>
          </p:cNvPr>
          <p:cNvSpPr txBox="1"/>
          <p:nvPr/>
        </p:nvSpPr>
        <p:spPr>
          <a:xfrm>
            <a:off x="9662865" y="4294646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7DF6D05D-C6D4-4F3F-9FCA-AF60953D33F8}"/>
              </a:ext>
            </a:extLst>
          </p:cNvPr>
          <p:cNvSpPr txBox="1"/>
          <p:nvPr/>
        </p:nvSpPr>
        <p:spPr>
          <a:xfrm>
            <a:off x="8422376" y="2658404"/>
            <a:ext cx="1463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00B050"/>
                </a:solidFill>
              </a:rPr>
              <a:t>100</a:t>
            </a:r>
            <a:endParaRPr kumimoji="1" lang="ja-JP" altLang="en-US" sz="4800" b="1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FF9DB78-4447-4BB8-8EAD-FA83E1A3E696}"/>
              </a:ext>
            </a:extLst>
          </p:cNvPr>
          <p:cNvSpPr txBox="1"/>
          <p:nvPr/>
        </p:nvSpPr>
        <p:spPr>
          <a:xfrm>
            <a:off x="586529" y="4228675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E43CCC2-71E0-4242-8A98-B478976BE74F}"/>
              </a:ext>
            </a:extLst>
          </p:cNvPr>
          <p:cNvCxnSpPr>
            <a:cxnSpLocks/>
          </p:cNvCxnSpPr>
          <p:nvPr/>
        </p:nvCxnSpPr>
        <p:spPr>
          <a:xfrm>
            <a:off x="794478" y="3551866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4A42149-F22C-4989-96AC-0918136432A8}"/>
              </a:ext>
            </a:extLst>
          </p:cNvPr>
          <p:cNvSpPr txBox="1"/>
          <p:nvPr/>
        </p:nvSpPr>
        <p:spPr>
          <a:xfrm>
            <a:off x="569167" y="2783166"/>
            <a:ext cx="606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0</a:t>
            </a:r>
            <a:endParaRPr kumimoji="1" lang="ja-JP" altLang="en-US" sz="3600" b="1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5148A4D-52D3-409B-A3CF-B044DE504A56}"/>
              </a:ext>
            </a:extLst>
          </p:cNvPr>
          <p:cNvCxnSpPr>
            <a:cxnSpLocks/>
          </p:cNvCxnSpPr>
          <p:nvPr/>
        </p:nvCxnSpPr>
        <p:spPr>
          <a:xfrm>
            <a:off x="794478" y="4069404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3B289BC-FEB9-4687-ABA7-082AE9933037}"/>
              </a:ext>
            </a:extLst>
          </p:cNvPr>
          <p:cNvGrpSpPr/>
          <p:nvPr/>
        </p:nvGrpSpPr>
        <p:grpSpPr>
          <a:xfrm>
            <a:off x="794478" y="3265162"/>
            <a:ext cx="6832" cy="1038337"/>
            <a:chOff x="1501877" y="3520365"/>
            <a:chExt cx="6832" cy="1038337"/>
          </a:xfrm>
        </p:grpSpPr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94022237-B4CA-46FD-8160-3ADC640611E1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A587894D-1FDB-445C-B3F4-809D01F12F3A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8595DAC-2E77-4C9B-9468-B4A5245AD791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C67B9EA-C308-4EF6-BC1E-B90D33A313B3}"/>
              </a:ext>
            </a:extLst>
          </p:cNvPr>
          <p:cNvGrpSpPr/>
          <p:nvPr/>
        </p:nvGrpSpPr>
        <p:grpSpPr>
          <a:xfrm>
            <a:off x="2463381" y="3300012"/>
            <a:ext cx="77191" cy="1003020"/>
            <a:chOff x="3395154" y="3501424"/>
            <a:chExt cx="0" cy="1038337"/>
          </a:xfrm>
        </p:grpSpPr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3B11C7B6-B81C-4DF2-8E2B-52D96F3BB40A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44880F98-4CA5-455E-8287-3D2A6A424FF2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33DA0F6A-B26A-4B3B-9C43-643E174D31C4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F7765C2-76B6-4727-8E88-36C21585EDFE}"/>
              </a:ext>
            </a:extLst>
          </p:cNvPr>
          <p:cNvGrpSpPr/>
          <p:nvPr/>
        </p:nvGrpSpPr>
        <p:grpSpPr>
          <a:xfrm>
            <a:off x="9111670" y="3341021"/>
            <a:ext cx="93675" cy="962010"/>
            <a:chOff x="7181708" y="3520365"/>
            <a:chExt cx="0" cy="1038337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981D0D4D-12FA-4A37-A038-CDD15F2C00B8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69C5BC13-90A7-46A5-8645-514BE35131A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570DF097-BDD9-4D6D-A69F-5AB7ECA68736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C427E00-FA92-4416-9BB2-996740859FF2}"/>
              </a:ext>
            </a:extLst>
          </p:cNvPr>
          <p:cNvSpPr/>
          <p:nvPr/>
        </p:nvSpPr>
        <p:spPr>
          <a:xfrm>
            <a:off x="1864125" y="2646346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6BFAE591-D5C6-4C54-9E7D-ED95E5DD3FC4}"/>
              </a:ext>
            </a:extLst>
          </p:cNvPr>
          <p:cNvSpPr/>
          <p:nvPr/>
        </p:nvSpPr>
        <p:spPr>
          <a:xfrm>
            <a:off x="8452907" y="2669553"/>
            <a:ext cx="1198513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626D56BD-6141-4BE8-82BB-B7CA5AF6C50E}"/>
              </a:ext>
            </a:extLst>
          </p:cNvPr>
          <p:cNvSpPr/>
          <p:nvPr/>
        </p:nvSpPr>
        <p:spPr>
          <a:xfrm>
            <a:off x="8636357" y="4289723"/>
            <a:ext cx="991230" cy="754867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4223269F-0D88-4E03-AD29-A9F59EB6AD64}"/>
              </a:ext>
            </a:extLst>
          </p:cNvPr>
          <p:cNvSpPr/>
          <p:nvPr/>
        </p:nvSpPr>
        <p:spPr>
          <a:xfrm>
            <a:off x="2075159" y="4237371"/>
            <a:ext cx="792046" cy="656665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A4EB0011-F040-4B32-B7FB-AC48FE917AC4}"/>
              </a:ext>
            </a:extLst>
          </p:cNvPr>
          <p:cNvGrpSpPr/>
          <p:nvPr/>
        </p:nvGrpSpPr>
        <p:grpSpPr>
          <a:xfrm>
            <a:off x="227802" y="81470"/>
            <a:ext cx="11358199" cy="2143302"/>
            <a:chOff x="1734695" y="4005062"/>
            <a:chExt cx="11358199" cy="2143302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FC1BDE59-3C17-4C15-8E33-BAC173630D05}"/>
                </a:ext>
              </a:extLst>
            </p:cNvPr>
            <p:cNvSpPr txBox="1"/>
            <p:nvPr/>
          </p:nvSpPr>
          <p:spPr>
            <a:xfrm>
              <a:off x="2446959" y="4824925"/>
              <a:ext cx="106459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/>
                <a:t>台風が</a:t>
              </a:r>
              <a:r>
                <a:rPr kumimoji="1" lang="ja-JP" altLang="en-US" sz="4000" b="1" dirty="0">
                  <a:solidFill>
                    <a:srgbClr val="FF0000"/>
                  </a:solidFill>
                </a:rPr>
                <a:t>時速</a:t>
              </a:r>
              <a:r>
                <a:rPr kumimoji="1" lang="en-US" altLang="ja-JP" sz="4000" b="1" dirty="0">
                  <a:solidFill>
                    <a:srgbClr val="FF0000"/>
                  </a:solidFill>
                </a:rPr>
                <a:t>20km</a:t>
              </a:r>
              <a:r>
                <a:rPr lang="ja-JP" altLang="en-US" sz="4000" b="1" dirty="0"/>
                <a:t>で進んでいます</a:t>
              </a:r>
              <a:r>
                <a:rPr kumimoji="1" lang="ja-JP" altLang="en-US" sz="4000" b="1" dirty="0"/>
                <a:t>。</a:t>
              </a:r>
              <a:endParaRPr kumimoji="1" lang="en-US" altLang="ja-JP" sz="4000" b="1" dirty="0"/>
            </a:p>
            <a:p>
              <a:r>
                <a:rPr lang="en-US" altLang="ja-JP" sz="4000" b="1" dirty="0">
                  <a:solidFill>
                    <a:srgbClr val="00B050"/>
                  </a:solidFill>
                </a:rPr>
                <a:t>100km</a:t>
              </a:r>
              <a:r>
                <a:rPr lang="ja-JP" altLang="en-US" sz="4000" b="1" dirty="0"/>
                <a:t>進むのにかかる</a:t>
              </a:r>
              <a:r>
                <a:rPr lang="ja-JP" altLang="en-US" sz="4000" b="1" dirty="0">
                  <a:solidFill>
                    <a:srgbClr val="0070C0"/>
                  </a:solidFill>
                </a:rPr>
                <a:t>時間</a:t>
              </a:r>
              <a:r>
                <a:rPr lang="ja-JP" altLang="en-US" sz="4000" b="1" dirty="0"/>
                <a:t>はどれだけですか。</a:t>
              </a:r>
              <a:endParaRPr kumimoji="1" lang="ja-JP" altLang="en-US" sz="4000" b="1" dirty="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DE0289E6-EE64-4E52-ADAC-3FC145719F98}"/>
                </a:ext>
              </a:extLst>
            </p:cNvPr>
            <p:cNvSpPr txBox="1"/>
            <p:nvPr/>
          </p:nvSpPr>
          <p:spPr>
            <a:xfrm>
              <a:off x="1734695" y="4005062"/>
              <a:ext cx="2971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/>
                <a:t>時間を求める</a:t>
              </a:r>
              <a:endParaRPr kumimoji="1" lang="ja-JP" altLang="en-US" sz="3600" b="1" dirty="0"/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370661F-8CE3-43C4-AF52-BB2986FF1A05}"/>
              </a:ext>
            </a:extLst>
          </p:cNvPr>
          <p:cNvSpPr txBox="1"/>
          <p:nvPr/>
        </p:nvSpPr>
        <p:spPr>
          <a:xfrm>
            <a:off x="4685537" y="211075"/>
            <a:ext cx="6911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１時間あたり</a:t>
            </a:r>
            <a:r>
              <a:rPr lang="en-US" altLang="ja-JP" sz="4800" b="1" dirty="0">
                <a:solidFill>
                  <a:srgbClr val="FF0000"/>
                </a:solidFill>
              </a:rPr>
              <a:t>20km</a:t>
            </a:r>
            <a:r>
              <a:rPr lang="ja-JP" altLang="en-US" sz="4800" b="1" dirty="0">
                <a:solidFill>
                  <a:srgbClr val="FF0000"/>
                </a:solidFill>
              </a:rPr>
              <a:t>進む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55515AF9-25AA-4428-9893-781AFE535968}"/>
              </a:ext>
            </a:extLst>
          </p:cNvPr>
          <p:cNvSpPr/>
          <p:nvPr/>
        </p:nvSpPr>
        <p:spPr>
          <a:xfrm rot="20440570">
            <a:off x="3748239" y="533273"/>
            <a:ext cx="1063461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881D81F4-8034-4915-B33B-55E8AEEC520D}"/>
              </a:ext>
            </a:extLst>
          </p:cNvPr>
          <p:cNvSpPr/>
          <p:nvPr/>
        </p:nvSpPr>
        <p:spPr>
          <a:xfrm>
            <a:off x="3395246" y="2708988"/>
            <a:ext cx="4996597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FF92C5BD-1247-4D1B-87D1-0E0809643790}"/>
              </a:ext>
            </a:extLst>
          </p:cNvPr>
          <p:cNvSpPr/>
          <p:nvPr/>
        </p:nvSpPr>
        <p:spPr>
          <a:xfrm>
            <a:off x="3418399" y="4261478"/>
            <a:ext cx="4996597" cy="412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ECAA931-7333-48C5-8123-743C074461BB}"/>
              </a:ext>
            </a:extLst>
          </p:cNvPr>
          <p:cNvSpPr txBox="1"/>
          <p:nvPr/>
        </p:nvSpPr>
        <p:spPr>
          <a:xfrm>
            <a:off x="6430481" y="5349401"/>
            <a:ext cx="87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/>
              <a:t>＝</a:t>
            </a:r>
            <a:r>
              <a:rPr lang="en-US" altLang="ja-JP" sz="5400" b="1" dirty="0"/>
              <a:t> 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B5672A5-FCBD-419B-89AF-EA81502585A7}"/>
              </a:ext>
            </a:extLst>
          </p:cNvPr>
          <p:cNvSpPr txBox="1"/>
          <p:nvPr/>
        </p:nvSpPr>
        <p:spPr>
          <a:xfrm>
            <a:off x="3186413" y="4648842"/>
            <a:ext cx="5449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B050"/>
                </a:solidFill>
              </a:rPr>
              <a:t>道のり</a:t>
            </a:r>
            <a:r>
              <a:rPr lang="en-US" altLang="ja-JP" sz="4400" b="1" dirty="0"/>
              <a:t>÷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速さ</a:t>
            </a:r>
            <a:r>
              <a:rPr kumimoji="1" lang="ja-JP" altLang="en-US" sz="4400" b="1" dirty="0"/>
              <a:t>＝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時間</a:t>
            </a:r>
            <a:endParaRPr kumimoji="1" lang="ja-JP" altLang="en-US" sz="4400" b="1" dirty="0">
              <a:solidFill>
                <a:srgbClr val="00B05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96B34B9-4534-4C57-8163-030968030C40}"/>
              </a:ext>
            </a:extLst>
          </p:cNvPr>
          <p:cNvSpPr txBox="1"/>
          <p:nvPr/>
        </p:nvSpPr>
        <p:spPr>
          <a:xfrm>
            <a:off x="8857718" y="4289723"/>
            <a:ext cx="66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0070C0"/>
                </a:solidFill>
              </a:rPr>
              <a:t>5</a:t>
            </a:r>
            <a:r>
              <a:rPr lang="en-US" altLang="ja-JP" sz="5400" b="1" dirty="0"/>
              <a:t> </a:t>
            </a:r>
            <a:r>
              <a:rPr kumimoji="1" lang="ja-JP" altLang="en-US" sz="5400" b="1" dirty="0"/>
              <a:t>　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557BE6C-124E-4C7E-95DC-07A07D9DD972}"/>
              </a:ext>
            </a:extLst>
          </p:cNvPr>
          <p:cNvSpPr txBox="1"/>
          <p:nvPr/>
        </p:nvSpPr>
        <p:spPr>
          <a:xfrm>
            <a:off x="7103374" y="5334744"/>
            <a:ext cx="709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solidFill>
                  <a:srgbClr val="0070C0"/>
                </a:solidFill>
              </a:rPr>
              <a:t>5</a:t>
            </a:r>
            <a:r>
              <a:rPr lang="en-US" altLang="ja-JP" sz="5400" b="1" dirty="0"/>
              <a:t> </a:t>
            </a:r>
            <a:r>
              <a:rPr kumimoji="1" lang="ja-JP" altLang="en-US" sz="5400" b="1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056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33" grpId="0"/>
      <p:bldP spid="34" grpId="0"/>
      <p:bldP spid="35" grpId="0"/>
      <p:bldP spid="36" grpId="0"/>
      <p:bldP spid="51" grpId="0"/>
      <p:bldP spid="23" grpId="0"/>
      <p:bldP spid="22" grpId="0"/>
      <p:bldP spid="17" grpId="0" animBg="1"/>
      <p:bldP spid="56" grpId="0" animBg="1"/>
      <p:bldP spid="57" grpId="0" animBg="1"/>
      <p:bldP spid="61" grpId="0" animBg="1"/>
      <p:bldP spid="63" grpId="0"/>
      <p:bldP spid="64" grpId="0" animBg="1"/>
      <p:bldP spid="68" grpId="0" animBg="1"/>
      <p:bldP spid="69" grpId="0" animBg="1"/>
      <p:bldP spid="47" grpId="0"/>
      <p:bldP spid="55" grpId="0"/>
      <p:bldP spid="40" grpId="0"/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59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995495" y="320307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時速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25km</a:t>
            </a:r>
            <a:r>
              <a:rPr kumimoji="1" lang="ja-JP" altLang="en-US" sz="3600" b="1" dirty="0"/>
              <a:t>で進んでいます。</a:t>
            </a:r>
            <a:endParaRPr kumimoji="1" lang="en-US" altLang="ja-JP" sz="3600" b="1" dirty="0"/>
          </a:p>
          <a:p>
            <a:r>
              <a:rPr lang="ja-JP" altLang="en-US" sz="3600" b="1" dirty="0"/>
              <a:t>このままの速さで</a:t>
            </a:r>
            <a:r>
              <a:rPr lang="en-US" altLang="ja-JP" sz="3600" b="1" dirty="0">
                <a:solidFill>
                  <a:srgbClr val="00B050"/>
                </a:solidFill>
              </a:rPr>
              <a:t>300km</a:t>
            </a:r>
            <a:r>
              <a:rPr lang="ja-JP" altLang="en-US" sz="3600" b="1" dirty="0"/>
              <a:t>進むのにかかる時間は，どれだけですか。また，</a:t>
            </a:r>
            <a:r>
              <a:rPr lang="en-US" altLang="ja-JP" sz="3600" b="1" dirty="0">
                <a:solidFill>
                  <a:srgbClr val="00B050"/>
                </a:solidFill>
              </a:rPr>
              <a:t>800km</a:t>
            </a:r>
            <a:r>
              <a:rPr lang="ja-JP" altLang="en-US" sz="3600" b="1" dirty="0"/>
              <a:t>進むのにかかる</a:t>
            </a:r>
            <a:r>
              <a:rPr lang="ja-JP" altLang="en-US" sz="3600" b="1" dirty="0">
                <a:solidFill>
                  <a:srgbClr val="0070C0"/>
                </a:solidFill>
              </a:rPr>
              <a:t>時間</a:t>
            </a:r>
            <a:r>
              <a:rPr lang="ja-JP" altLang="en-US" sz="3600" b="1" dirty="0"/>
              <a:t>は，どれだけですか。</a:t>
            </a:r>
            <a:endParaRPr kumimoji="1" lang="en-US" altLang="ja-JP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873186" y="2854337"/>
            <a:ext cx="10753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㋐</a:t>
            </a:r>
            <a:r>
              <a:rPr kumimoji="1" lang="en-US" altLang="ja-JP" sz="4000" b="1" dirty="0">
                <a:solidFill>
                  <a:srgbClr val="0070C0"/>
                </a:solidFill>
              </a:rPr>
              <a:t>300km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88663" y="4687797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25000" y="390816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58456" y="541820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88663" y="5528069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88663" y="4487157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1767697" y="4468216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1422124" y="3825075"/>
            <a:ext cx="7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25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1507150" y="5469238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</a:rPr>
              <a:t>1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8862790" y="5595925"/>
            <a:ext cx="980641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70C0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21899" y="3897084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03198" y="5306750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9336364" y="4474708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947250" y="5565958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1228791" y="3806094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2675459" y="5875678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501B50C-8032-40B8-A2A2-A58C855B6DA0}"/>
              </a:ext>
            </a:extLst>
          </p:cNvPr>
          <p:cNvSpPr txBox="1"/>
          <p:nvPr/>
        </p:nvSpPr>
        <p:spPr>
          <a:xfrm>
            <a:off x="8859081" y="387291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00B050"/>
                </a:solidFill>
              </a:rPr>
              <a:t>300</a:t>
            </a:r>
            <a:endParaRPr kumimoji="1" lang="ja-JP" altLang="en-US" sz="4000" b="1" dirty="0">
              <a:solidFill>
                <a:srgbClr val="00B050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3844281" y="5875678"/>
            <a:ext cx="3192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B050"/>
                </a:solidFill>
              </a:rPr>
              <a:t>300</a:t>
            </a:r>
            <a:r>
              <a:rPr kumimoji="1" lang="en-US" altLang="ja-JP" sz="4400" b="1" dirty="0"/>
              <a:t>÷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25</a:t>
            </a:r>
            <a:r>
              <a:rPr kumimoji="1" lang="ja-JP" altLang="en-US" sz="4400" b="1" dirty="0"/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6527496" y="5875678"/>
            <a:ext cx="98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0070C0"/>
                </a:solidFill>
              </a:rPr>
              <a:t>12</a:t>
            </a:r>
            <a:endParaRPr kumimoji="1" lang="ja-JP" altLang="en-US" sz="4400" b="1" dirty="0">
              <a:solidFill>
                <a:srgbClr val="0070C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E1DBD16-16AD-435A-891A-7899A4F0969B}"/>
              </a:ext>
            </a:extLst>
          </p:cNvPr>
          <p:cNvSpPr txBox="1"/>
          <p:nvPr/>
        </p:nvSpPr>
        <p:spPr>
          <a:xfrm>
            <a:off x="2921246" y="3791969"/>
            <a:ext cx="5335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B050"/>
                </a:solidFill>
              </a:rPr>
              <a:t>道のり</a:t>
            </a:r>
            <a:r>
              <a:rPr lang="en-US" altLang="ja-JP" sz="4400" b="1" dirty="0"/>
              <a:t>÷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速さ</a:t>
            </a:r>
            <a:r>
              <a:rPr kumimoji="1" lang="ja-JP" altLang="en-US" sz="4400" b="1" dirty="0"/>
              <a:t>＝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時間</a:t>
            </a:r>
            <a:endParaRPr kumimoji="1" lang="ja-JP" altLang="en-US" sz="4400" b="1" dirty="0">
              <a:solidFill>
                <a:srgbClr val="00B050"/>
              </a:solidFill>
            </a:endParaRPr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C5C957E4-F5AE-422E-9827-02F68C1EB38D}"/>
              </a:ext>
            </a:extLst>
          </p:cNvPr>
          <p:cNvSpPr/>
          <p:nvPr/>
        </p:nvSpPr>
        <p:spPr>
          <a:xfrm>
            <a:off x="6884034" y="3799005"/>
            <a:ext cx="1306076" cy="67225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6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34" grpId="0"/>
      <p:bldP spid="35" grpId="0"/>
      <p:bldP spid="38" grpId="0" animBg="1"/>
      <p:bldP spid="40" grpId="0"/>
      <p:bldP spid="41" grpId="0"/>
      <p:bldP spid="54" grpId="0"/>
      <p:bldP spid="56" grpId="0" animBg="1"/>
      <p:bldP spid="62" grpId="0"/>
      <p:bldP spid="63" grpId="0"/>
      <p:bldP spid="64" grpId="0"/>
      <p:bldP spid="65" grpId="0"/>
      <p:bldP spid="39" grpId="0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CC08CA-1C71-4688-899C-D77B65D1A0D3}"/>
              </a:ext>
            </a:extLst>
          </p:cNvPr>
          <p:cNvSpPr txBox="1"/>
          <p:nvPr/>
        </p:nvSpPr>
        <p:spPr>
          <a:xfrm>
            <a:off x="1028228" y="271843"/>
            <a:ext cx="1009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台風が時速</a:t>
            </a:r>
            <a:r>
              <a:rPr kumimoji="1" lang="en-US" altLang="ja-JP" sz="3600" b="1" dirty="0"/>
              <a:t>25km</a:t>
            </a:r>
            <a:r>
              <a:rPr kumimoji="1" lang="ja-JP" altLang="en-US" sz="3600" b="1" dirty="0"/>
              <a:t>で進んでいます。</a:t>
            </a:r>
            <a:endParaRPr kumimoji="1" lang="en-US" altLang="ja-JP" sz="3600" b="1" dirty="0"/>
          </a:p>
          <a:p>
            <a:r>
              <a:rPr lang="ja-JP" altLang="en-US" sz="3600" b="1" dirty="0">
                <a:solidFill>
                  <a:schemeClr val="bg1">
                    <a:lumMod val="50000"/>
                  </a:schemeClr>
                </a:solidFill>
              </a:rPr>
              <a:t>このままの速さで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</a:rPr>
              <a:t>300km</a:t>
            </a:r>
            <a:r>
              <a:rPr lang="ja-JP" altLang="en-US" sz="3600" b="1" dirty="0">
                <a:solidFill>
                  <a:schemeClr val="bg1">
                    <a:lumMod val="50000"/>
                  </a:schemeClr>
                </a:solidFill>
              </a:rPr>
              <a:t>進むのにかかる時間は，どれだけですか。</a:t>
            </a:r>
            <a:r>
              <a:rPr lang="ja-JP" altLang="en-US" sz="3600" b="1" dirty="0"/>
              <a:t>また，</a:t>
            </a:r>
            <a:r>
              <a:rPr lang="en-US" altLang="ja-JP" sz="3600" b="1" dirty="0"/>
              <a:t>800km</a:t>
            </a:r>
            <a:r>
              <a:rPr lang="ja-JP" altLang="en-US" sz="3600" b="1" dirty="0"/>
              <a:t>進むのにかかる時間は，どれだけですか。</a:t>
            </a:r>
            <a:endParaRPr kumimoji="1" lang="en-US" altLang="ja-JP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58FED6F-9CCB-4C7C-9F6D-5B49ACFB98F2}"/>
              </a:ext>
            </a:extLst>
          </p:cNvPr>
          <p:cNvSpPr txBox="1"/>
          <p:nvPr/>
        </p:nvSpPr>
        <p:spPr>
          <a:xfrm>
            <a:off x="758456" y="2696477"/>
            <a:ext cx="1075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㋑</a:t>
            </a:r>
            <a:r>
              <a:rPr kumimoji="1" lang="en-US" altLang="ja-JP" sz="4000" b="1" dirty="0"/>
              <a:t>800km</a:t>
            </a:r>
            <a:r>
              <a:rPr kumimoji="1" lang="ja-JP" altLang="en-US" sz="4000" b="1" dirty="0"/>
              <a:t>進むのにかかる時間を求めましょう。</a:t>
            </a: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D3C31C2-4D5A-4E25-9F8D-E92D79409FC8}"/>
              </a:ext>
            </a:extLst>
          </p:cNvPr>
          <p:cNvCxnSpPr>
            <a:cxnSpLocks/>
          </p:cNvCxnSpPr>
          <p:nvPr/>
        </p:nvCxnSpPr>
        <p:spPr>
          <a:xfrm>
            <a:off x="988663" y="4773861"/>
            <a:ext cx="870770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AC8FF7-C46D-4997-B7E8-F59A0E447626}"/>
              </a:ext>
            </a:extLst>
          </p:cNvPr>
          <p:cNvSpPr txBox="1"/>
          <p:nvPr/>
        </p:nvSpPr>
        <p:spPr>
          <a:xfrm>
            <a:off x="725000" y="3908160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18EB6E-BEED-4E87-A883-491E87E4A3A1}"/>
              </a:ext>
            </a:extLst>
          </p:cNvPr>
          <p:cNvSpPr txBox="1"/>
          <p:nvPr/>
        </p:nvSpPr>
        <p:spPr>
          <a:xfrm>
            <a:off x="758456" y="541820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8A14081-CE6F-4C9F-9264-BA5793BF6A4C}"/>
              </a:ext>
            </a:extLst>
          </p:cNvPr>
          <p:cNvCxnSpPr>
            <a:cxnSpLocks/>
          </p:cNvCxnSpPr>
          <p:nvPr/>
        </p:nvCxnSpPr>
        <p:spPr>
          <a:xfrm>
            <a:off x="988663" y="5506553"/>
            <a:ext cx="87077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59AA6BD-B1DF-4600-A6D2-42DF92CC00EA}"/>
              </a:ext>
            </a:extLst>
          </p:cNvPr>
          <p:cNvGrpSpPr/>
          <p:nvPr/>
        </p:nvGrpSpPr>
        <p:grpSpPr>
          <a:xfrm>
            <a:off x="988663" y="4487157"/>
            <a:ext cx="6832" cy="1038337"/>
            <a:chOff x="1501877" y="3520365"/>
            <a:chExt cx="6832" cy="1038337"/>
          </a:xfrm>
        </p:grpSpPr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400B889-5713-489B-84FC-7C3E98BCC45E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198C83D6-4EF4-483B-8A28-17E132EC0898}"/>
                </a:ext>
              </a:extLst>
            </p:cNvPr>
            <p:cNvCxnSpPr>
              <a:cxnSpLocks/>
            </p:cNvCxnSpPr>
            <p:nvPr/>
          </p:nvCxnSpPr>
          <p:spPr>
            <a:xfrm>
              <a:off x="1501877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D47B1B92-A1DD-4E5A-B245-26F4EC3E4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09" y="380613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F8AC254-0637-4E2B-A4B4-257C6BD83B82}"/>
              </a:ext>
            </a:extLst>
          </p:cNvPr>
          <p:cNvGrpSpPr/>
          <p:nvPr/>
        </p:nvGrpSpPr>
        <p:grpSpPr>
          <a:xfrm>
            <a:off x="1767697" y="4468216"/>
            <a:ext cx="0" cy="1038337"/>
            <a:chOff x="3395154" y="3501424"/>
            <a:chExt cx="0" cy="1038337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E37479B-68AC-40C9-A15E-7F3405B70E6C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501424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7C537EA-526A-49C8-AB76-738C7D163537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4218729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D197EC00-DC84-4E4B-9FD0-7476495C7E20}"/>
                </a:ext>
              </a:extLst>
            </p:cNvPr>
            <p:cNvCxnSpPr>
              <a:cxnSpLocks/>
            </p:cNvCxnSpPr>
            <p:nvPr/>
          </p:nvCxnSpPr>
          <p:spPr>
            <a:xfrm>
              <a:off x="3395154" y="3699733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C2C9B75-19C9-451F-9C77-BA99E35FDE1A}"/>
              </a:ext>
            </a:extLst>
          </p:cNvPr>
          <p:cNvSpPr txBox="1"/>
          <p:nvPr/>
        </p:nvSpPr>
        <p:spPr>
          <a:xfrm>
            <a:off x="1422124" y="3825075"/>
            <a:ext cx="7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25</a:t>
            </a:r>
            <a:endParaRPr kumimoji="1" lang="ja-JP" altLang="en-US" sz="4000" b="1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74B59F2-A696-4D86-8E28-CF45F570FC27}"/>
              </a:ext>
            </a:extLst>
          </p:cNvPr>
          <p:cNvSpPr txBox="1"/>
          <p:nvPr/>
        </p:nvSpPr>
        <p:spPr>
          <a:xfrm>
            <a:off x="1507150" y="5469238"/>
            <a:ext cx="60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1</a:t>
            </a:r>
            <a:endParaRPr kumimoji="1" lang="ja-JP" altLang="en-US" sz="4000" b="1" dirty="0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FE0E89B2-DC77-43B3-A177-856641741812}"/>
              </a:ext>
            </a:extLst>
          </p:cNvPr>
          <p:cNvSpPr/>
          <p:nvPr/>
        </p:nvSpPr>
        <p:spPr>
          <a:xfrm>
            <a:off x="8786681" y="5550360"/>
            <a:ext cx="1141213" cy="6722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3C0FE52-671D-4C14-A8CC-055F04AA724B}"/>
              </a:ext>
            </a:extLst>
          </p:cNvPr>
          <p:cNvSpPr txBox="1"/>
          <p:nvPr/>
        </p:nvSpPr>
        <p:spPr>
          <a:xfrm>
            <a:off x="9721899" y="3897084"/>
            <a:ext cx="1673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(km)</a:t>
            </a:r>
            <a:endParaRPr kumimoji="1" lang="ja-JP" altLang="en-US" sz="44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D8D8F5-7ED3-449A-9D94-574F24DB73B1}"/>
              </a:ext>
            </a:extLst>
          </p:cNvPr>
          <p:cNvSpPr txBox="1"/>
          <p:nvPr/>
        </p:nvSpPr>
        <p:spPr>
          <a:xfrm>
            <a:off x="9703198" y="5306750"/>
            <a:ext cx="1923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(</a:t>
            </a:r>
            <a:r>
              <a:rPr kumimoji="1" lang="ja-JP" altLang="en-US" sz="4400" b="1" dirty="0"/>
              <a:t>時間</a:t>
            </a:r>
            <a:r>
              <a:rPr kumimoji="1" lang="en-US" altLang="ja-JP" sz="4400" b="1" dirty="0"/>
              <a:t>)</a:t>
            </a:r>
            <a:endParaRPr kumimoji="1" lang="ja-JP" altLang="en-US" sz="4400" b="1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7C6DA03B-C27B-4F97-B252-016A8C00B660}"/>
              </a:ext>
            </a:extLst>
          </p:cNvPr>
          <p:cNvGrpSpPr/>
          <p:nvPr/>
        </p:nvGrpSpPr>
        <p:grpSpPr>
          <a:xfrm>
            <a:off x="9336364" y="4474708"/>
            <a:ext cx="0" cy="1038337"/>
            <a:chOff x="7181708" y="3520365"/>
            <a:chExt cx="0" cy="1038337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AFE0EE14-D614-40A5-959C-828B3E76839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520365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14A81FC-EA9F-4AF0-B3AB-D747504D2CD3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4237670"/>
              <a:ext cx="0" cy="32103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A9CAD8F3-0501-46E7-A582-DA4E41A83EA9}"/>
                </a:ext>
              </a:extLst>
            </p:cNvPr>
            <p:cNvCxnSpPr>
              <a:cxnSpLocks/>
            </p:cNvCxnSpPr>
            <p:nvPr/>
          </p:nvCxnSpPr>
          <p:spPr>
            <a:xfrm>
              <a:off x="7181708" y="3778169"/>
              <a:ext cx="0" cy="53793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F47ECAA-AE8D-4D8D-B4EC-999664FC2574}"/>
              </a:ext>
            </a:extLst>
          </p:cNvPr>
          <p:cNvSpPr txBox="1"/>
          <p:nvPr/>
        </p:nvSpPr>
        <p:spPr>
          <a:xfrm>
            <a:off x="8947253" y="5521690"/>
            <a:ext cx="980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32</a:t>
            </a:r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13B0F34E-243A-42E8-9553-FF41C8CDDE07}"/>
              </a:ext>
            </a:extLst>
          </p:cNvPr>
          <p:cNvSpPr/>
          <p:nvPr/>
        </p:nvSpPr>
        <p:spPr>
          <a:xfrm>
            <a:off x="1228791" y="3806094"/>
            <a:ext cx="1141213" cy="6722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E955DBD-35ED-4DBB-82C9-18D704F0D42D}"/>
              </a:ext>
            </a:extLst>
          </p:cNvPr>
          <p:cNvSpPr txBox="1"/>
          <p:nvPr/>
        </p:nvSpPr>
        <p:spPr>
          <a:xfrm>
            <a:off x="2660870" y="6164486"/>
            <a:ext cx="895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式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D501B50C-8032-40B8-A2A2-A58C855B6DA0}"/>
              </a:ext>
            </a:extLst>
          </p:cNvPr>
          <p:cNvSpPr txBox="1"/>
          <p:nvPr/>
        </p:nvSpPr>
        <p:spPr>
          <a:xfrm>
            <a:off x="8859081" y="3872914"/>
            <a:ext cx="132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800</a:t>
            </a:r>
            <a:endParaRPr kumimoji="1" lang="ja-JP" altLang="en-US" sz="40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A47BADF-DDA8-4217-B10A-12D82E951AFA}"/>
              </a:ext>
            </a:extLst>
          </p:cNvPr>
          <p:cNvSpPr txBox="1"/>
          <p:nvPr/>
        </p:nvSpPr>
        <p:spPr>
          <a:xfrm>
            <a:off x="3829692" y="6164486"/>
            <a:ext cx="3128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8</a:t>
            </a:r>
            <a:r>
              <a:rPr kumimoji="1" lang="en-US" altLang="ja-JP" sz="4400" b="1" dirty="0"/>
              <a:t>00÷25</a:t>
            </a:r>
            <a:r>
              <a:rPr kumimoji="1" lang="ja-JP" altLang="en-US" sz="4400" b="1" dirty="0"/>
              <a:t>＝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8A891F1-D9D7-47B3-99D0-5D31F7276483}"/>
              </a:ext>
            </a:extLst>
          </p:cNvPr>
          <p:cNvSpPr txBox="1"/>
          <p:nvPr/>
        </p:nvSpPr>
        <p:spPr>
          <a:xfrm>
            <a:off x="6677906" y="6164486"/>
            <a:ext cx="980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32</a:t>
            </a:r>
            <a:endParaRPr kumimoji="1" lang="ja-JP" altLang="en-US" sz="44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A58414A-3281-4A4D-A619-714B8926F1EB}"/>
              </a:ext>
            </a:extLst>
          </p:cNvPr>
          <p:cNvSpPr txBox="1"/>
          <p:nvPr/>
        </p:nvSpPr>
        <p:spPr>
          <a:xfrm>
            <a:off x="3057221" y="5521690"/>
            <a:ext cx="5335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B050"/>
                </a:solidFill>
              </a:rPr>
              <a:t>道のり</a:t>
            </a:r>
            <a:r>
              <a:rPr lang="en-US" altLang="ja-JP" sz="4400" b="1" dirty="0"/>
              <a:t>÷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速さ</a:t>
            </a:r>
            <a:r>
              <a:rPr kumimoji="1" lang="ja-JP" altLang="en-US" sz="4400" b="1" dirty="0"/>
              <a:t>＝</a:t>
            </a:r>
            <a:r>
              <a:rPr kumimoji="1" lang="ja-JP" altLang="en-US" sz="4400" b="1" dirty="0">
                <a:solidFill>
                  <a:srgbClr val="0070C0"/>
                </a:solidFill>
              </a:rPr>
              <a:t>時間</a:t>
            </a:r>
            <a:endParaRPr kumimoji="1" lang="ja-JP" alt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  <p:bldP spid="34" grpId="0"/>
      <p:bldP spid="35" grpId="0"/>
      <p:bldP spid="38" grpId="0" animBg="1"/>
      <p:bldP spid="40" grpId="0"/>
      <p:bldP spid="41" grpId="0"/>
      <p:bldP spid="54" grpId="0"/>
      <p:bldP spid="56" grpId="0" animBg="1"/>
      <p:bldP spid="62" grpId="0"/>
      <p:bldP spid="63" grpId="0"/>
      <p:bldP spid="64" grpId="0"/>
      <p:bldP spid="65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F0E692-42B4-4025-BF4B-C69513641B8E}"/>
              </a:ext>
            </a:extLst>
          </p:cNvPr>
          <p:cNvSpPr txBox="1"/>
          <p:nvPr/>
        </p:nvSpPr>
        <p:spPr>
          <a:xfrm>
            <a:off x="1720486" y="1674674"/>
            <a:ext cx="8751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速さの表し方がちがうときのくらべ方を考えよう。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5AA588-5679-4CE6-B2E4-B18984F97252}"/>
              </a:ext>
            </a:extLst>
          </p:cNvPr>
          <p:cNvSpPr txBox="1"/>
          <p:nvPr/>
        </p:nvSpPr>
        <p:spPr>
          <a:xfrm>
            <a:off x="1255378" y="622185"/>
            <a:ext cx="289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/>
              <a:t>めあて</a:t>
            </a:r>
          </a:p>
        </p:txBody>
      </p:sp>
    </p:spTree>
    <p:extLst>
      <p:ext uri="{BB962C8B-B14F-4D97-AF65-F5344CB8AC3E}">
        <p14:creationId xmlns:p14="http://schemas.microsoft.com/office/powerpoint/2010/main" val="194398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矢印: 右 49">
            <a:extLst>
              <a:ext uri="{FF2B5EF4-FFF2-40B4-BE49-F238E27FC236}">
                <a16:creationId xmlns:a16="http://schemas.microsoft.com/office/drawing/2014/main" id="{0F78CD5F-9B21-4D79-8D26-04ECA712C2A7}"/>
              </a:ext>
            </a:extLst>
          </p:cNvPr>
          <p:cNvSpPr/>
          <p:nvPr/>
        </p:nvSpPr>
        <p:spPr>
          <a:xfrm>
            <a:off x="522716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右 50">
            <a:extLst>
              <a:ext uri="{FF2B5EF4-FFF2-40B4-BE49-F238E27FC236}">
                <a16:creationId xmlns:a16="http://schemas.microsoft.com/office/drawing/2014/main" id="{CACDCD46-EE65-453F-A70E-101244C48543}"/>
              </a:ext>
            </a:extLst>
          </p:cNvPr>
          <p:cNvSpPr/>
          <p:nvPr/>
        </p:nvSpPr>
        <p:spPr>
          <a:xfrm>
            <a:off x="681179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5457844A-E6B1-4105-B603-7DE69EE14173}"/>
              </a:ext>
            </a:extLst>
          </p:cNvPr>
          <p:cNvSpPr/>
          <p:nvPr/>
        </p:nvSpPr>
        <p:spPr>
          <a:xfrm>
            <a:off x="998104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5237E7E4-B8E8-4914-B7EF-785AC66CEE21}"/>
              </a:ext>
            </a:extLst>
          </p:cNvPr>
          <p:cNvSpPr/>
          <p:nvPr/>
        </p:nvSpPr>
        <p:spPr>
          <a:xfrm>
            <a:off x="1156567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6F93C713-53C8-438F-81D1-EA6DBA3A054A}"/>
              </a:ext>
            </a:extLst>
          </p:cNvPr>
          <p:cNvSpPr/>
          <p:nvPr/>
        </p:nvSpPr>
        <p:spPr>
          <a:xfrm>
            <a:off x="1315030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81FBB07B-80BF-4E8F-9409-114BED719F16}"/>
              </a:ext>
            </a:extLst>
          </p:cNvPr>
          <p:cNvSpPr/>
          <p:nvPr/>
        </p:nvSpPr>
        <p:spPr>
          <a:xfrm>
            <a:off x="1790418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矢印: 右 55">
            <a:extLst>
              <a:ext uri="{FF2B5EF4-FFF2-40B4-BE49-F238E27FC236}">
                <a16:creationId xmlns:a16="http://schemas.microsoft.com/office/drawing/2014/main" id="{51C59E28-244D-4833-801D-7311DE211978}"/>
              </a:ext>
            </a:extLst>
          </p:cNvPr>
          <p:cNvSpPr/>
          <p:nvPr/>
        </p:nvSpPr>
        <p:spPr>
          <a:xfrm>
            <a:off x="839641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956A5AB9-1C2B-4ACE-BB0A-4FD0583E8696}"/>
              </a:ext>
            </a:extLst>
          </p:cNvPr>
          <p:cNvSpPr/>
          <p:nvPr/>
        </p:nvSpPr>
        <p:spPr>
          <a:xfrm>
            <a:off x="1948877" y="3449503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7E718FA1-69CC-4C2E-A5A9-E90F298E1EDD}"/>
              </a:ext>
            </a:extLst>
          </p:cNvPr>
          <p:cNvSpPr/>
          <p:nvPr/>
        </p:nvSpPr>
        <p:spPr>
          <a:xfrm>
            <a:off x="1631955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DC45F37F-64E6-4CEF-B4DF-94808EDFA1C7}"/>
              </a:ext>
            </a:extLst>
          </p:cNvPr>
          <p:cNvSpPr/>
          <p:nvPr/>
        </p:nvSpPr>
        <p:spPr>
          <a:xfrm>
            <a:off x="1473492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FCE95813-A7EC-4356-B96C-135F8F57064A}"/>
              </a:ext>
            </a:extLst>
          </p:cNvPr>
          <p:cNvSpPr/>
          <p:nvPr/>
        </p:nvSpPr>
        <p:spPr>
          <a:xfrm>
            <a:off x="2118783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6DBB71BD-4DD1-4083-8798-677FBFD8D04F}"/>
              </a:ext>
            </a:extLst>
          </p:cNvPr>
          <p:cNvSpPr/>
          <p:nvPr/>
        </p:nvSpPr>
        <p:spPr>
          <a:xfrm>
            <a:off x="2277246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1658187A-CE87-4E8A-8BEA-5001EFE68C8F}"/>
              </a:ext>
            </a:extLst>
          </p:cNvPr>
          <p:cNvSpPr/>
          <p:nvPr/>
        </p:nvSpPr>
        <p:spPr>
          <a:xfrm>
            <a:off x="2594171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86FFF176-A6C6-4DF1-A5FD-767A42A5BAD2}"/>
              </a:ext>
            </a:extLst>
          </p:cNvPr>
          <p:cNvSpPr/>
          <p:nvPr/>
        </p:nvSpPr>
        <p:spPr>
          <a:xfrm>
            <a:off x="2752634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4DD9B1FB-0E9C-40BA-B6A4-5CF2DAE24710}"/>
              </a:ext>
            </a:extLst>
          </p:cNvPr>
          <p:cNvSpPr/>
          <p:nvPr/>
        </p:nvSpPr>
        <p:spPr>
          <a:xfrm>
            <a:off x="2911097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矢印: 右 66">
            <a:extLst>
              <a:ext uri="{FF2B5EF4-FFF2-40B4-BE49-F238E27FC236}">
                <a16:creationId xmlns:a16="http://schemas.microsoft.com/office/drawing/2014/main" id="{770D8338-CBB9-4555-81B5-2020653B9895}"/>
              </a:ext>
            </a:extLst>
          </p:cNvPr>
          <p:cNvSpPr/>
          <p:nvPr/>
        </p:nvSpPr>
        <p:spPr>
          <a:xfrm>
            <a:off x="3386485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F7F26E4C-9FB8-4226-A3A8-2E982986963D}"/>
              </a:ext>
            </a:extLst>
          </p:cNvPr>
          <p:cNvSpPr/>
          <p:nvPr/>
        </p:nvSpPr>
        <p:spPr>
          <a:xfrm>
            <a:off x="2435708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DF685452-DB8D-4288-8DB8-0D42D511430F}"/>
              </a:ext>
            </a:extLst>
          </p:cNvPr>
          <p:cNvSpPr/>
          <p:nvPr/>
        </p:nvSpPr>
        <p:spPr>
          <a:xfrm>
            <a:off x="3544944" y="3449503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171B2199-014D-4A2C-9CC1-27F455FED13C}"/>
              </a:ext>
            </a:extLst>
          </p:cNvPr>
          <p:cNvSpPr/>
          <p:nvPr/>
        </p:nvSpPr>
        <p:spPr>
          <a:xfrm>
            <a:off x="3228022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8BE65668-6F67-452D-9A2D-1CFA7DEC61AD}"/>
              </a:ext>
            </a:extLst>
          </p:cNvPr>
          <p:cNvSpPr/>
          <p:nvPr/>
        </p:nvSpPr>
        <p:spPr>
          <a:xfrm>
            <a:off x="3069559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矢印: 右 72">
            <a:extLst>
              <a:ext uri="{FF2B5EF4-FFF2-40B4-BE49-F238E27FC236}">
                <a16:creationId xmlns:a16="http://schemas.microsoft.com/office/drawing/2014/main" id="{D8949CF5-82B7-4B38-8567-F62B2AA741DB}"/>
              </a:ext>
            </a:extLst>
          </p:cNvPr>
          <p:cNvSpPr/>
          <p:nvPr/>
        </p:nvSpPr>
        <p:spPr>
          <a:xfrm>
            <a:off x="3695060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C75C1F68-9E56-421F-814C-FCABC0BB20A0}"/>
              </a:ext>
            </a:extLst>
          </p:cNvPr>
          <p:cNvSpPr/>
          <p:nvPr/>
        </p:nvSpPr>
        <p:spPr>
          <a:xfrm>
            <a:off x="3853523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52C5CAF7-256F-455E-A80A-B1605E9C203E}"/>
              </a:ext>
            </a:extLst>
          </p:cNvPr>
          <p:cNvSpPr/>
          <p:nvPr/>
        </p:nvSpPr>
        <p:spPr>
          <a:xfrm>
            <a:off x="4170448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矢印: 右 75">
            <a:extLst>
              <a:ext uri="{FF2B5EF4-FFF2-40B4-BE49-F238E27FC236}">
                <a16:creationId xmlns:a16="http://schemas.microsoft.com/office/drawing/2014/main" id="{18B5CE60-02BE-45A7-A3E0-160EB703E1D4}"/>
              </a:ext>
            </a:extLst>
          </p:cNvPr>
          <p:cNvSpPr/>
          <p:nvPr/>
        </p:nvSpPr>
        <p:spPr>
          <a:xfrm>
            <a:off x="4328911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4ED86014-9D2B-4A53-8F9C-8EC0E03B0458}"/>
              </a:ext>
            </a:extLst>
          </p:cNvPr>
          <p:cNvSpPr/>
          <p:nvPr/>
        </p:nvSpPr>
        <p:spPr>
          <a:xfrm>
            <a:off x="4487374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72067611-95CB-421B-8F1C-6D2DBC8CDDB0}"/>
              </a:ext>
            </a:extLst>
          </p:cNvPr>
          <p:cNvSpPr/>
          <p:nvPr/>
        </p:nvSpPr>
        <p:spPr>
          <a:xfrm>
            <a:off x="4962762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矢印: 右 78">
            <a:extLst>
              <a:ext uri="{FF2B5EF4-FFF2-40B4-BE49-F238E27FC236}">
                <a16:creationId xmlns:a16="http://schemas.microsoft.com/office/drawing/2014/main" id="{113D0AE1-E07B-4FC1-A909-81FF8D821A57}"/>
              </a:ext>
            </a:extLst>
          </p:cNvPr>
          <p:cNvSpPr/>
          <p:nvPr/>
        </p:nvSpPr>
        <p:spPr>
          <a:xfrm>
            <a:off x="4011985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BBCBEC14-FE4F-428E-9340-797A4C5E6C22}"/>
              </a:ext>
            </a:extLst>
          </p:cNvPr>
          <p:cNvSpPr/>
          <p:nvPr/>
        </p:nvSpPr>
        <p:spPr>
          <a:xfrm>
            <a:off x="5121221" y="3449503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id="{4EB368E0-4B49-4731-AF56-96B1A693298A}"/>
              </a:ext>
            </a:extLst>
          </p:cNvPr>
          <p:cNvSpPr/>
          <p:nvPr/>
        </p:nvSpPr>
        <p:spPr>
          <a:xfrm>
            <a:off x="4804299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矢印: 右 81">
            <a:extLst>
              <a:ext uri="{FF2B5EF4-FFF2-40B4-BE49-F238E27FC236}">
                <a16:creationId xmlns:a16="http://schemas.microsoft.com/office/drawing/2014/main" id="{31545AA5-7A3B-4E93-BF0A-8FF6777350E0}"/>
              </a:ext>
            </a:extLst>
          </p:cNvPr>
          <p:cNvSpPr/>
          <p:nvPr/>
        </p:nvSpPr>
        <p:spPr>
          <a:xfrm>
            <a:off x="4645836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矢印: 右 83">
            <a:extLst>
              <a:ext uri="{FF2B5EF4-FFF2-40B4-BE49-F238E27FC236}">
                <a16:creationId xmlns:a16="http://schemas.microsoft.com/office/drawing/2014/main" id="{78731F90-FF2D-45CF-8E99-7EE9B3A4257A}"/>
              </a:ext>
            </a:extLst>
          </p:cNvPr>
          <p:cNvSpPr/>
          <p:nvPr/>
        </p:nvSpPr>
        <p:spPr>
          <a:xfrm>
            <a:off x="5285498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矢印: 右 84">
            <a:extLst>
              <a:ext uri="{FF2B5EF4-FFF2-40B4-BE49-F238E27FC236}">
                <a16:creationId xmlns:a16="http://schemas.microsoft.com/office/drawing/2014/main" id="{4F56B659-BAC2-446D-8CD9-8759ADD48F17}"/>
              </a:ext>
            </a:extLst>
          </p:cNvPr>
          <p:cNvSpPr/>
          <p:nvPr/>
        </p:nvSpPr>
        <p:spPr>
          <a:xfrm>
            <a:off x="5443961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矢印: 右 85">
            <a:extLst>
              <a:ext uri="{FF2B5EF4-FFF2-40B4-BE49-F238E27FC236}">
                <a16:creationId xmlns:a16="http://schemas.microsoft.com/office/drawing/2014/main" id="{D7A39E73-8EFE-4667-AFA7-2B4F5A94D665}"/>
              </a:ext>
            </a:extLst>
          </p:cNvPr>
          <p:cNvSpPr/>
          <p:nvPr/>
        </p:nvSpPr>
        <p:spPr>
          <a:xfrm>
            <a:off x="5760886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E6DA301C-A9BE-422D-81F9-86467498F668}"/>
              </a:ext>
            </a:extLst>
          </p:cNvPr>
          <p:cNvSpPr/>
          <p:nvPr/>
        </p:nvSpPr>
        <p:spPr>
          <a:xfrm>
            <a:off x="5919349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F7CFB1D-D51A-43C6-95E3-D5C899055153}"/>
              </a:ext>
            </a:extLst>
          </p:cNvPr>
          <p:cNvSpPr/>
          <p:nvPr/>
        </p:nvSpPr>
        <p:spPr>
          <a:xfrm>
            <a:off x="6077812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D82D57B8-4F8B-4FA1-A38D-A8C6F6AAE26E}"/>
              </a:ext>
            </a:extLst>
          </p:cNvPr>
          <p:cNvSpPr/>
          <p:nvPr/>
        </p:nvSpPr>
        <p:spPr>
          <a:xfrm>
            <a:off x="6553200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432D17AC-34FB-46CF-8559-13E3F8172D9E}"/>
              </a:ext>
            </a:extLst>
          </p:cNvPr>
          <p:cNvSpPr/>
          <p:nvPr/>
        </p:nvSpPr>
        <p:spPr>
          <a:xfrm>
            <a:off x="5602423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F0FBA3E1-29E4-4ECE-A5DA-E31207D9C735}"/>
              </a:ext>
            </a:extLst>
          </p:cNvPr>
          <p:cNvSpPr/>
          <p:nvPr/>
        </p:nvSpPr>
        <p:spPr>
          <a:xfrm>
            <a:off x="6711659" y="3449503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矢印: 右 91">
            <a:extLst>
              <a:ext uri="{FF2B5EF4-FFF2-40B4-BE49-F238E27FC236}">
                <a16:creationId xmlns:a16="http://schemas.microsoft.com/office/drawing/2014/main" id="{5EB058E6-44CC-433A-A2F9-796DB3A5F569}"/>
              </a:ext>
            </a:extLst>
          </p:cNvPr>
          <p:cNvSpPr/>
          <p:nvPr/>
        </p:nvSpPr>
        <p:spPr>
          <a:xfrm>
            <a:off x="6394737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矢印: 右 92">
            <a:extLst>
              <a:ext uri="{FF2B5EF4-FFF2-40B4-BE49-F238E27FC236}">
                <a16:creationId xmlns:a16="http://schemas.microsoft.com/office/drawing/2014/main" id="{42A1B948-484B-45A3-9993-37D478420478}"/>
              </a:ext>
            </a:extLst>
          </p:cNvPr>
          <p:cNvSpPr/>
          <p:nvPr/>
        </p:nvSpPr>
        <p:spPr>
          <a:xfrm>
            <a:off x="6236274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矢印: 右 94">
            <a:extLst>
              <a:ext uri="{FF2B5EF4-FFF2-40B4-BE49-F238E27FC236}">
                <a16:creationId xmlns:a16="http://schemas.microsoft.com/office/drawing/2014/main" id="{5292C52F-C6C2-47D0-88E3-CF67B7B8475C}"/>
              </a:ext>
            </a:extLst>
          </p:cNvPr>
          <p:cNvSpPr/>
          <p:nvPr/>
        </p:nvSpPr>
        <p:spPr>
          <a:xfrm>
            <a:off x="6861508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AD47337F-B9E7-4082-9D51-62C3EE938A5E}"/>
              </a:ext>
            </a:extLst>
          </p:cNvPr>
          <p:cNvSpPr/>
          <p:nvPr/>
        </p:nvSpPr>
        <p:spPr>
          <a:xfrm>
            <a:off x="7019971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矢印: 右 96">
            <a:extLst>
              <a:ext uri="{FF2B5EF4-FFF2-40B4-BE49-F238E27FC236}">
                <a16:creationId xmlns:a16="http://schemas.microsoft.com/office/drawing/2014/main" id="{8F9EA5F7-9144-4FF8-B94F-4E6EC1D64458}"/>
              </a:ext>
            </a:extLst>
          </p:cNvPr>
          <p:cNvSpPr/>
          <p:nvPr/>
        </p:nvSpPr>
        <p:spPr>
          <a:xfrm>
            <a:off x="7336896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矢印: 右 97">
            <a:extLst>
              <a:ext uri="{FF2B5EF4-FFF2-40B4-BE49-F238E27FC236}">
                <a16:creationId xmlns:a16="http://schemas.microsoft.com/office/drawing/2014/main" id="{639931B6-7564-4C69-9CD5-C823E60693BB}"/>
              </a:ext>
            </a:extLst>
          </p:cNvPr>
          <p:cNvSpPr/>
          <p:nvPr/>
        </p:nvSpPr>
        <p:spPr>
          <a:xfrm>
            <a:off x="7495359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矢印: 右 98">
            <a:extLst>
              <a:ext uri="{FF2B5EF4-FFF2-40B4-BE49-F238E27FC236}">
                <a16:creationId xmlns:a16="http://schemas.microsoft.com/office/drawing/2014/main" id="{3E66D28C-F324-4447-827D-AE7EC7473DA0}"/>
              </a:ext>
            </a:extLst>
          </p:cNvPr>
          <p:cNvSpPr/>
          <p:nvPr/>
        </p:nvSpPr>
        <p:spPr>
          <a:xfrm>
            <a:off x="7653822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矢印: 右 99">
            <a:extLst>
              <a:ext uri="{FF2B5EF4-FFF2-40B4-BE49-F238E27FC236}">
                <a16:creationId xmlns:a16="http://schemas.microsoft.com/office/drawing/2014/main" id="{2DC328E7-B837-4B43-A696-11E71AC0F6BA}"/>
              </a:ext>
            </a:extLst>
          </p:cNvPr>
          <p:cNvSpPr/>
          <p:nvPr/>
        </p:nvSpPr>
        <p:spPr>
          <a:xfrm>
            <a:off x="8129210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矢印: 右 100">
            <a:extLst>
              <a:ext uri="{FF2B5EF4-FFF2-40B4-BE49-F238E27FC236}">
                <a16:creationId xmlns:a16="http://schemas.microsoft.com/office/drawing/2014/main" id="{E1DE47B9-318E-4F0C-BE26-2CB1D395C8F6}"/>
              </a:ext>
            </a:extLst>
          </p:cNvPr>
          <p:cNvSpPr/>
          <p:nvPr/>
        </p:nvSpPr>
        <p:spPr>
          <a:xfrm>
            <a:off x="7178433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矢印: 右 101">
            <a:extLst>
              <a:ext uri="{FF2B5EF4-FFF2-40B4-BE49-F238E27FC236}">
                <a16:creationId xmlns:a16="http://schemas.microsoft.com/office/drawing/2014/main" id="{DA266E6C-B3F9-42F2-9165-B6DC1EE212E6}"/>
              </a:ext>
            </a:extLst>
          </p:cNvPr>
          <p:cNvSpPr/>
          <p:nvPr/>
        </p:nvSpPr>
        <p:spPr>
          <a:xfrm>
            <a:off x="8287669" y="3449503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矢印: 右 102">
            <a:extLst>
              <a:ext uri="{FF2B5EF4-FFF2-40B4-BE49-F238E27FC236}">
                <a16:creationId xmlns:a16="http://schemas.microsoft.com/office/drawing/2014/main" id="{CDB4F899-F5EA-449F-8669-D485919ADA47}"/>
              </a:ext>
            </a:extLst>
          </p:cNvPr>
          <p:cNvSpPr/>
          <p:nvPr/>
        </p:nvSpPr>
        <p:spPr>
          <a:xfrm>
            <a:off x="7970747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矢印: 右 103">
            <a:extLst>
              <a:ext uri="{FF2B5EF4-FFF2-40B4-BE49-F238E27FC236}">
                <a16:creationId xmlns:a16="http://schemas.microsoft.com/office/drawing/2014/main" id="{6C11E68D-4B48-4FC9-AACD-D82C3E1CCA96}"/>
              </a:ext>
            </a:extLst>
          </p:cNvPr>
          <p:cNvSpPr/>
          <p:nvPr/>
        </p:nvSpPr>
        <p:spPr>
          <a:xfrm>
            <a:off x="7812284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矢印: 右 111">
            <a:extLst>
              <a:ext uri="{FF2B5EF4-FFF2-40B4-BE49-F238E27FC236}">
                <a16:creationId xmlns:a16="http://schemas.microsoft.com/office/drawing/2014/main" id="{4467CB16-43B4-4A6A-8366-64DCB58EA8C1}"/>
              </a:ext>
            </a:extLst>
          </p:cNvPr>
          <p:cNvSpPr/>
          <p:nvPr/>
        </p:nvSpPr>
        <p:spPr>
          <a:xfrm>
            <a:off x="8446132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矢印: 右 112">
            <a:extLst>
              <a:ext uri="{FF2B5EF4-FFF2-40B4-BE49-F238E27FC236}">
                <a16:creationId xmlns:a16="http://schemas.microsoft.com/office/drawing/2014/main" id="{153236A6-F3E3-43F4-AEAB-DEB3DDE77436}"/>
              </a:ext>
            </a:extLst>
          </p:cNvPr>
          <p:cNvSpPr/>
          <p:nvPr/>
        </p:nvSpPr>
        <p:spPr>
          <a:xfrm>
            <a:off x="8604595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矢印: 右 113">
            <a:extLst>
              <a:ext uri="{FF2B5EF4-FFF2-40B4-BE49-F238E27FC236}">
                <a16:creationId xmlns:a16="http://schemas.microsoft.com/office/drawing/2014/main" id="{963DFDAF-5D18-413E-A5C1-FEBFBEB55066}"/>
              </a:ext>
            </a:extLst>
          </p:cNvPr>
          <p:cNvSpPr/>
          <p:nvPr/>
        </p:nvSpPr>
        <p:spPr>
          <a:xfrm>
            <a:off x="8921520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矢印: 右 114">
            <a:extLst>
              <a:ext uri="{FF2B5EF4-FFF2-40B4-BE49-F238E27FC236}">
                <a16:creationId xmlns:a16="http://schemas.microsoft.com/office/drawing/2014/main" id="{79CA11D9-D91E-4A8A-833B-8E57F87EB80B}"/>
              </a:ext>
            </a:extLst>
          </p:cNvPr>
          <p:cNvSpPr/>
          <p:nvPr/>
        </p:nvSpPr>
        <p:spPr>
          <a:xfrm>
            <a:off x="9079983" y="3449503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矢印: 右 117">
            <a:extLst>
              <a:ext uri="{FF2B5EF4-FFF2-40B4-BE49-F238E27FC236}">
                <a16:creationId xmlns:a16="http://schemas.microsoft.com/office/drawing/2014/main" id="{AC13DB51-60E0-4F7A-885B-5B73AC2274B0}"/>
              </a:ext>
            </a:extLst>
          </p:cNvPr>
          <p:cNvSpPr/>
          <p:nvPr/>
        </p:nvSpPr>
        <p:spPr>
          <a:xfrm>
            <a:off x="8763057" y="3447240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1E24B1-3E86-4ABB-A7C1-3D2A31AC9A7E}"/>
              </a:ext>
            </a:extLst>
          </p:cNvPr>
          <p:cNvSpPr txBox="1"/>
          <p:nvPr/>
        </p:nvSpPr>
        <p:spPr>
          <a:xfrm>
            <a:off x="9370584" y="1552057"/>
            <a:ext cx="258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</a:rPr>
              <a:t>１分間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AD84C3-DA91-4520-BB82-D9F9529D7E51}"/>
              </a:ext>
            </a:extLst>
          </p:cNvPr>
          <p:cNvSpPr txBox="1"/>
          <p:nvPr/>
        </p:nvSpPr>
        <p:spPr>
          <a:xfrm>
            <a:off x="5408663" y="1533223"/>
            <a:ext cx="3929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</a:rPr>
              <a:t>=</a:t>
            </a:r>
            <a:r>
              <a:rPr lang="ja-JP" altLang="en-US" sz="4800" b="1" dirty="0">
                <a:solidFill>
                  <a:srgbClr val="FF0000"/>
                </a:solidFill>
              </a:rPr>
              <a:t>分速</a:t>
            </a:r>
            <a:r>
              <a:rPr lang="en-US" altLang="ja-JP" sz="4800" b="1" dirty="0">
                <a:solidFill>
                  <a:srgbClr val="FF0000"/>
                </a:solidFill>
              </a:rPr>
              <a:t>120m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DD3296-FB08-4171-8C2A-CD147EA648FB}"/>
              </a:ext>
            </a:extLst>
          </p:cNvPr>
          <p:cNvSpPr txBox="1"/>
          <p:nvPr/>
        </p:nvSpPr>
        <p:spPr>
          <a:xfrm>
            <a:off x="9442245" y="2648451"/>
            <a:ext cx="222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60</a:t>
            </a:r>
            <a:r>
              <a:rPr kumimoji="1" lang="ja-JP" altLang="en-US" sz="4800" b="1" dirty="0"/>
              <a:t>秒間</a:t>
            </a:r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48819ED5-A9E8-4652-84B1-F20E46D33DEC}"/>
              </a:ext>
            </a:extLst>
          </p:cNvPr>
          <p:cNvCxnSpPr/>
          <p:nvPr/>
        </p:nvCxnSpPr>
        <p:spPr>
          <a:xfrm>
            <a:off x="519253" y="3347030"/>
            <a:ext cx="0" cy="62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94F2CDFA-4841-408A-80AE-3EBE9011C16E}"/>
              </a:ext>
            </a:extLst>
          </p:cNvPr>
          <p:cNvCxnSpPr/>
          <p:nvPr/>
        </p:nvCxnSpPr>
        <p:spPr>
          <a:xfrm>
            <a:off x="10069221" y="3357457"/>
            <a:ext cx="0" cy="62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518F3C6-2F23-4422-AB28-D0E4E9295363}"/>
              </a:ext>
            </a:extLst>
          </p:cNvPr>
          <p:cNvSpPr txBox="1"/>
          <p:nvPr/>
        </p:nvSpPr>
        <p:spPr>
          <a:xfrm>
            <a:off x="389735" y="1250803"/>
            <a:ext cx="4059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</a:t>
            </a:r>
            <a:r>
              <a:rPr lang="ja-JP" altLang="en-US" sz="3200" b="1" dirty="0"/>
              <a:t>秒間に</a:t>
            </a:r>
            <a:r>
              <a:rPr lang="en-US" altLang="ja-JP" sz="3200" b="1" dirty="0"/>
              <a:t>2m</a:t>
            </a:r>
            <a:r>
              <a:rPr lang="ja-JP" altLang="en-US" sz="3200" b="1" dirty="0"/>
              <a:t>進む速さ</a:t>
            </a:r>
            <a:endParaRPr kumimoji="1" lang="ja-JP" altLang="en-US" sz="3200" b="1" dirty="0"/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BD608E88-917B-4F2F-8FF0-5155D0299F2D}"/>
              </a:ext>
            </a:extLst>
          </p:cNvPr>
          <p:cNvSpPr txBox="1"/>
          <p:nvPr/>
        </p:nvSpPr>
        <p:spPr>
          <a:xfrm>
            <a:off x="276053" y="2737607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5C651431-A55B-44A6-9537-86FDDDB5F7C6}"/>
              </a:ext>
            </a:extLst>
          </p:cNvPr>
          <p:cNvSpPr txBox="1"/>
          <p:nvPr/>
        </p:nvSpPr>
        <p:spPr>
          <a:xfrm>
            <a:off x="412199" y="4836327"/>
            <a:ext cx="112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5418AACA-D3FE-4490-9C52-0353028A848B}"/>
              </a:ext>
            </a:extLst>
          </p:cNvPr>
          <p:cNvSpPr txBox="1"/>
          <p:nvPr/>
        </p:nvSpPr>
        <p:spPr>
          <a:xfrm>
            <a:off x="1469352" y="4836326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D238A847-F98E-44DC-8F9C-6D280CD57736}"/>
              </a:ext>
            </a:extLst>
          </p:cNvPr>
          <p:cNvSpPr txBox="1"/>
          <p:nvPr/>
        </p:nvSpPr>
        <p:spPr>
          <a:xfrm>
            <a:off x="425261" y="5586441"/>
            <a:ext cx="112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2m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58E9AAC2-FD2A-4E10-B1FA-D60D6F6E91BD}"/>
              </a:ext>
            </a:extLst>
          </p:cNvPr>
          <p:cNvSpPr txBox="1"/>
          <p:nvPr/>
        </p:nvSpPr>
        <p:spPr>
          <a:xfrm>
            <a:off x="1468136" y="5586441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4m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CA0C6F8B-8AED-4031-AC8C-3F45682B8F83}"/>
              </a:ext>
            </a:extLst>
          </p:cNvPr>
          <p:cNvSpPr txBox="1"/>
          <p:nvPr/>
        </p:nvSpPr>
        <p:spPr>
          <a:xfrm>
            <a:off x="2434911" y="4857441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38C9F79-5981-4973-ABDA-4D6E85DDCFF4}"/>
              </a:ext>
            </a:extLst>
          </p:cNvPr>
          <p:cNvSpPr txBox="1"/>
          <p:nvPr/>
        </p:nvSpPr>
        <p:spPr>
          <a:xfrm>
            <a:off x="2419417" y="5586441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6m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DC2B3E93-133D-4EE3-BD44-5AFC54970A0E}"/>
              </a:ext>
            </a:extLst>
          </p:cNvPr>
          <p:cNvSpPr txBox="1"/>
          <p:nvPr/>
        </p:nvSpPr>
        <p:spPr>
          <a:xfrm>
            <a:off x="3400470" y="4899670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8C1DD04C-F154-46CB-9916-10577977DFD1}"/>
              </a:ext>
            </a:extLst>
          </p:cNvPr>
          <p:cNvSpPr txBox="1"/>
          <p:nvPr/>
        </p:nvSpPr>
        <p:spPr>
          <a:xfrm>
            <a:off x="4366029" y="4899670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5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31DEF2D-25C8-491E-8786-1B8E6825E05C}"/>
              </a:ext>
            </a:extLst>
          </p:cNvPr>
          <p:cNvSpPr txBox="1"/>
          <p:nvPr/>
        </p:nvSpPr>
        <p:spPr>
          <a:xfrm>
            <a:off x="5611288" y="4887778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</a:t>
            </a:r>
            <a:r>
              <a:rPr lang="ja-JP" altLang="en-US" sz="4000" b="1" dirty="0"/>
              <a:t>秒</a:t>
            </a:r>
            <a:endParaRPr lang="en-US" altLang="ja-JP" sz="4000" b="1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7C545557-CEE7-4ACD-B636-382FFAC220F1}"/>
              </a:ext>
            </a:extLst>
          </p:cNvPr>
          <p:cNvSpPr txBox="1"/>
          <p:nvPr/>
        </p:nvSpPr>
        <p:spPr>
          <a:xfrm>
            <a:off x="3370698" y="5586441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8m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BC3CAE40-84C9-4F07-ABB6-76C083B77159}"/>
              </a:ext>
            </a:extLst>
          </p:cNvPr>
          <p:cNvSpPr txBox="1"/>
          <p:nvPr/>
        </p:nvSpPr>
        <p:spPr>
          <a:xfrm>
            <a:off x="4321979" y="5586441"/>
            <a:ext cx="127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10m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8BAA3A2A-0FD9-4B60-B91C-F190020A0664}"/>
              </a:ext>
            </a:extLst>
          </p:cNvPr>
          <p:cNvSpPr txBox="1"/>
          <p:nvPr/>
        </p:nvSpPr>
        <p:spPr>
          <a:xfrm>
            <a:off x="5552961" y="5586441"/>
            <a:ext cx="1279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12m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54324AD4-B7FD-42F7-85D9-CE5D59C62644}"/>
              </a:ext>
            </a:extLst>
          </p:cNvPr>
          <p:cNvSpPr txBox="1"/>
          <p:nvPr/>
        </p:nvSpPr>
        <p:spPr>
          <a:xfrm>
            <a:off x="6935830" y="4899670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…</a:t>
            </a:r>
          </a:p>
        </p:txBody>
      </p:sp>
      <p:sp>
        <p:nvSpPr>
          <p:cNvPr id="105" name="矢印: 右 104">
            <a:extLst>
              <a:ext uri="{FF2B5EF4-FFF2-40B4-BE49-F238E27FC236}">
                <a16:creationId xmlns:a16="http://schemas.microsoft.com/office/drawing/2014/main" id="{F0F8F15F-D893-4B6C-A560-E4095945ABFB}"/>
              </a:ext>
            </a:extLst>
          </p:cNvPr>
          <p:cNvSpPr/>
          <p:nvPr/>
        </p:nvSpPr>
        <p:spPr>
          <a:xfrm>
            <a:off x="9253976" y="3464348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矢印: 右 105">
            <a:extLst>
              <a:ext uri="{FF2B5EF4-FFF2-40B4-BE49-F238E27FC236}">
                <a16:creationId xmlns:a16="http://schemas.microsoft.com/office/drawing/2014/main" id="{AA658B42-468D-472A-8052-E8C0E2F7A082}"/>
              </a:ext>
            </a:extLst>
          </p:cNvPr>
          <p:cNvSpPr/>
          <p:nvPr/>
        </p:nvSpPr>
        <p:spPr>
          <a:xfrm>
            <a:off x="9420024" y="3464348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矢印: 右 106">
            <a:extLst>
              <a:ext uri="{FF2B5EF4-FFF2-40B4-BE49-F238E27FC236}">
                <a16:creationId xmlns:a16="http://schemas.microsoft.com/office/drawing/2014/main" id="{77342F6A-B1D4-478D-9BAC-94E13B0BF45E}"/>
              </a:ext>
            </a:extLst>
          </p:cNvPr>
          <p:cNvSpPr/>
          <p:nvPr/>
        </p:nvSpPr>
        <p:spPr>
          <a:xfrm>
            <a:off x="9579248" y="3464348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矢印: 右 107">
            <a:extLst>
              <a:ext uri="{FF2B5EF4-FFF2-40B4-BE49-F238E27FC236}">
                <a16:creationId xmlns:a16="http://schemas.microsoft.com/office/drawing/2014/main" id="{6634BF52-3FC4-426D-9C78-2D02BB46DD10}"/>
              </a:ext>
            </a:extLst>
          </p:cNvPr>
          <p:cNvSpPr/>
          <p:nvPr/>
        </p:nvSpPr>
        <p:spPr>
          <a:xfrm>
            <a:off x="9738472" y="3464348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矢印: 右 108">
            <a:extLst>
              <a:ext uri="{FF2B5EF4-FFF2-40B4-BE49-F238E27FC236}">
                <a16:creationId xmlns:a16="http://schemas.microsoft.com/office/drawing/2014/main" id="{68EEEB02-AF5D-479E-9ABA-96FA1A98FCBC}"/>
              </a:ext>
            </a:extLst>
          </p:cNvPr>
          <p:cNvSpPr/>
          <p:nvPr/>
        </p:nvSpPr>
        <p:spPr>
          <a:xfrm>
            <a:off x="9897696" y="3464348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7D64965-9A1D-4124-A3D5-6AD34790E27A}"/>
              </a:ext>
            </a:extLst>
          </p:cNvPr>
          <p:cNvSpPr txBox="1"/>
          <p:nvPr/>
        </p:nvSpPr>
        <p:spPr>
          <a:xfrm>
            <a:off x="3270623" y="2916548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B52244EA-32C2-4ABB-952E-DD0A309A480F}"/>
              </a:ext>
            </a:extLst>
          </p:cNvPr>
          <p:cNvSpPr txBox="1"/>
          <p:nvPr/>
        </p:nvSpPr>
        <p:spPr>
          <a:xfrm>
            <a:off x="1600720" y="2901539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676B2C9-CA0A-40C4-BBFD-EF7C56878986}"/>
              </a:ext>
            </a:extLst>
          </p:cNvPr>
          <p:cNvSpPr txBox="1"/>
          <p:nvPr/>
        </p:nvSpPr>
        <p:spPr>
          <a:xfrm>
            <a:off x="1629110" y="3832805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20m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A6D4C8D-4DAC-4441-9A55-C5D9C1616EA0}"/>
              </a:ext>
            </a:extLst>
          </p:cNvPr>
          <p:cNvSpPr txBox="1"/>
          <p:nvPr/>
        </p:nvSpPr>
        <p:spPr>
          <a:xfrm>
            <a:off x="3276360" y="3847038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40m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47B57B3-8B27-400B-A9F8-D8D8D106403D}"/>
              </a:ext>
            </a:extLst>
          </p:cNvPr>
          <p:cNvSpPr txBox="1"/>
          <p:nvPr/>
        </p:nvSpPr>
        <p:spPr>
          <a:xfrm>
            <a:off x="270385" y="3878314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DC62816-A331-435F-804E-6E1BD88682F8}"/>
              </a:ext>
            </a:extLst>
          </p:cNvPr>
          <p:cNvSpPr txBox="1"/>
          <p:nvPr/>
        </p:nvSpPr>
        <p:spPr>
          <a:xfrm>
            <a:off x="4720521" y="2901539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30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34F5B49-FFBA-4D61-B84B-C9BBF20FAA05}"/>
              </a:ext>
            </a:extLst>
          </p:cNvPr>
          <p:cNvSpPr txBox="1"/>
          <p:nvPr/>
        </p:nvSpPr>
        <p:spPr>
          <a:xfrm>
            <a:off x="4726258" y="3832029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60m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E51F844E-D90A-4301-AA7C-F47957622C79}"/>
              </a:ext>
            </a:extLst>
          </p:cNvPr>
          <p:cNvSpPr txBox="1"/>
          <p:nvPr/>
        </p:nvSpPr>
        <p:spPr>
          <a:xfrm>
            <a:off x="6326379" y="2887511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40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C69A41D-DE27-45EE-B630-0F3126773D60}"/>
              </a:ext>
            </a:extLst>
          </p:cNvPr>
          <p:cNvSpPr txBox="1"/>
          <p:nvPr/>
        </p:nvSpPr>
        <p:spPr>
          <a:xfrm>
            <a:off x="6332116" y="3818001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80m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4E46B629-0855-4073-A32A-93F11FC379A3}"/>
              </a:ext>
            </a:extLst>
          </p:cNvPr>
          <p:cNvSpPr txBox="1"/>
          <p:nvPr/>
        </p:nvSpPr>
        <p:spPr>
          <a:xfrm>
            <a:off x="7843214" y="2868927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50</a:t>
            </a:r>
            <a:r>
              <a:rPr lang="ja-JP" altLang="en-US" sz="3600" b="1" dirty="0"/>
              <a:t>秒</a:t>
            </a:r>
            <a:endParaRPr lang="en-US" altLang="ja-JP" sz="3600" b="1" dirty="0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CB3D673-0C04-47D2-8185-1F32D86CB73B}"/>
              </a:ext>
            </a:extLst>
          </p:cNvPr>
          <p:cNvSpPr txBox="1"/>
          <p:nvPr/>
        </p:nvSpPr>
        <p:spPr>
          <a:xfrm>
            <a:off x="7848951" y="3799417"/>
            <a:ext cx="148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100m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034E9DCC-B641-4305-ABED-BABFD448A4CA}"/>
              </a:ext>
            </a:extLst>
          </p:cNvPr>
          <p:cNvSpPr txBox="1"/>
          <p:nvPr/>
        </p:nvSpPr>
        <p:spPr>
          <a:xfrm>
            <a:off x="9598980" y="3939868"/>
            <a:ext cx="1811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</a:rPr>
              <a:t>120m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E5D89B84-95B5-4F3D-A984-FB4D8DAD6BB0}"/>
              </a:ext>
            </a:extLst>
          </p:cNvPr>
          <p:cNvSpPr txBox="1"/>
          <p:nvPr/>
        </p:nvSpPr>
        <p:spPr>
          <a:xfrm>
            <a:off x="2220886" y="1747608"/>
            <a:ext cx="2438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秒速</a:t>
            </a:r>
            <a:r>
              <a:rPr lang="en-US" altLang="ja-JP" sz="4400" b="1" dirty="0"/>
              <a:t>2m</a:t>
            </a:r>
            <a:endParaRPr kumimoji="1" lang="ja-JP" altLang="en-US" sz="4000" b="1" dirty="0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9307996-D768-4E0A-93BB-2C99570F460D}"/>
              </a:ext>
            </a:extLst>
          </p:cNvPr>
          <p:cNvSpPr txBox="1"/>
          <p:nvPr/>
        </p:nvSpPr>
        <p:spPr>
          <a:xfrm>
            <a:off x="3916182" y="1620562"/>
            <a:ext cx="1819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×</a:t>
            </a:r>
            <a:r>
              <a:rPr lang="en-US" altLang="ja-JP" sz="48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82FA865B-A8C3-4721-88F9-37208820D051}"/>
              </a:ext>
            </a:extLst>
          </p:cNvPr>
          <p:cNvSpPr txBox="1"/>
          <p:nvPr/>
        </p:nvSpPr>
        <p:spPr>
          <a:xfrm>
            <a:off x="8650291" y="4494479"/>
            <a:ext cx="1489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分速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18495EB1-C6C7-4316-BF73-9F9F5102ADEB}"/>
              </a:ext>
            </a:extLst>
          </p:cNvPr>
          <p:cNvSpPr txBox="1"/>
          <p:nvPr/>
        </p:nvSpPr>
        <p:spPr>
          <a:xfrm>
            <a:off x="9922724" y="4543210"/>
            <a:ext cx="1920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</a:rPr>
              <a:t>120m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4" name="次の値と等しい 3">
            <a:extLst>
              <a:ext uri="{FF2B5EF4-FFF2-40B4-BE49-F238E27FC236}">
                <a16:creationId xmlns:a16="http://schemas.microsoft.com/office/drawing/2014/main" id="{A9C67AD2-223F-4854-A076-B2F830009F99}"/>
              </a:ext>
            </a:extLst>
          </p:cNvPr>
          <p:cNvSpPr/>
          <p:nvPr/>
        </p:nvSpPr>
        <p:spPr>
          <a:xfrm rot="16200000">
            <a:off x="10088939" y="2148451"/>
            <a:ext cx="633938" cy="6361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B05D3E63-438F-473A-87B7-52C6ECC43E25}"/>
              </a:ext>
            </a:extLst>
          </p:cNvPr>
          <p:cNvSpPr txBox="1"/>
          <p:nvPr/>
        </p:nvSpPr>
        <p:spPr>
          <a:xfrm>
            <a:off x="572177" y="63858"/>
            <a:ext cx="7411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秒速を分速にするには？</a:t>
            </a:r>
          </a:p>
        </p:txBody>
      </p:sp>
    </p:spTree>
    <p:extLst>
      <p:ext uri="{BB962C8B-B14F-4D97-AF65-F5344CB8AC3E}">
        <p14:creationId xmlns:p14="http://schemas.microsoft.com/office/powerpoint/2010/main" val="309623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2" grpId="0" animBg="1"/>
      <p:bldP spid="113" grpId="0" animBg="1"/>
      <p:bldP spid="114" grpId="0" animBg="1"/>
      <p:bldP spid="115" grpId="0" animBg="1"/>
      <p:bldP spid="118" grpId="0" animBg="1"/>
      <p:bldP spid="3" grpId="0"/>
      <p:bldP spid="5" grpId="0"/>
      <p:bldP spid="7" grpId="0"/>
      <p:bldP spid="125" grpId="0"/>
      <p:bldP spid="139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05" grpId="0" animBg="1"/>
      <p:bldP spid="106" grpId="0" animBg="1"/>
      <p:bldP spid="107" grpId="0" animBg="1"/>
      <p:bldP spid="108" grpId="0" animBg="1"/>
      <p:bldP spid="109" grpId="0" animBg="1"/>
      <p:bldP spid="111" grpId="0"/>
      <p:bldP spid="116" grpId="0"/>
      <p:bldP spid="117" grpId="0"/>
      <p:bldP spid="119" grpId="0"/>
      <p:bldP spid="120" grpId="0"/>
      <p:bldP spid="121" grpId="0"/>
      <p:bldP spid="122" grpId="0"/>
      <p:bldP spid="124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4" grpId="0"/>
      <p:bldP spid="4" grpId="0" animBg="1"/>
      <p:bldP spid="1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矢印: 右 49">
            <a:extLst>
              <a:ext uri="{FF2B5EF4-FFF2-40B4-BE49-F238E27FC236}">
                <a16:creationId xmlns:a16="http://schemas.microsoft.com/office/drawing/2014/main" id="{0F78CD5F-9B21-4D79-8D26-04ECA712C2A7}"/>
              </a:ext>
            </a:extLst>
          </p:cNvPr>
          <p:cNvSpPr/>
          <p:nvPr/>
        </p:nvSpPr>
        <p:spPr>
          <a:xfrm>
            <a:off x="404751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右 50">
            <a:extLst>
              <a:ext uri="{FF2B5EF4-FFF2-40B4-BE49-F238E27FC236}">
                <a16:creationId xmlns:a16="http://schemas.microsoft.com/office/drawing/2014/main" id="{CACDCD46-EE65-453F-A70E-101244C48543}"/>
              </a:ext>
            </a:extLst>
          </p:cNvPr>
          <p:cNvSpPr/>
          <p:nvPr/>
        </p:nvSpPr>
        <p:spPr>
          <a:xfrm>
            <a:off x="563214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5457844A-E6B1-4105-B603-7DE69EE14173}"/>
              </a:ext>
            </a:extLst>
          </p:cNvPr>
          <p:cNvSpPr/>
          <p:nvPr/>
        </p:nvSpPr>
        <p:spPr>
          <a:xfrm>
            <a:off x="880139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5237E7E4-B8E8-4914-B7EF-785AC66CEE21}"/>
              </a:ext>
            </a:extLst>
          </p:cNvPr>
          <p:cNvSpPr/>
          <p:nvPr/>
        </p:nvSpPr>
        <p:spPr>
          <a:xfrm>
            <a:off x="1038602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6F93C713-53C8-438F-81D1-EA6DBA3A054A}"/>
              </a:ext>
            </a:extLst>
          </p:cNvPr>
          <p:cNvSpPr/>
          <p:nvPr/>
        </p:nvSpPr>
        <p:spPr>
          <a:xfrm>
            <a:off x="1197065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81FBB07B-80BF-4E8F-9409-114BED719F16}"/>
              </a:ext>
            </a:extLst>
          </p:cNvPr>
          <p:cNvSpPr/>
          <p:nvPr/>
        </p:nvSpPr>
        <p:spPr>
          <a:xfrm>
            <a:off x="1672453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矢印: 右 55">
            <a:extLst>
              <a:ext uri="{FF2B5EF4-FFF2-40B4-BE49-F238E27FC236}">
                <a16:creationId xmlns:a16="http://schemas.microsoft.com/office/drawing/2014/main" id="{51C59E28-244D-4833-801D-7311DE211978}"/>
              </a:ext>
            </a:extLst>
          </p:cNvPr>
          <p:cNvSpPr/>
          <p:nvPr/>
        </p:nvSpPr>
        <p:spPr>
          <a:xfrm>
            <a:off x="721676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956A5AB9-1C2B-4ACE-BB0A-4FD0583E8696}"/>
              </a:ext>
            </a:extLst>
          </p:cNvPr>
          <p:cNvSpPr/>
          <p:nvPr/>
        </p:nvSpPr>
        <p:spPr>
          <a:xfrm>
            <a:off x="1830912" y="3667957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矢印: 右 57">
            <a:extLst>
              <a:ext uri="{FF2B5EF4-FFF2-40B4-BE49-F238E27FC236}">
                <a16:creationId xmlns:a16="http://schemas.microsoft.com/office/drawing/2014/main" id="{7E718FA1-69CC-4C2E-A5A9-E90F298E1EDD}"/>
              </a:ext>
            </a:extLst>
          </p:cNvPr>
          <p:cNvSpPr/>
          <p:nvPr/>
        </p:nvSpPr>
        <p:spPr>
          <a:xfrm>
            <a:off x="1513990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DC45F37F-64E6-4CEF-B4DF-94808EDFA1C7}"/>
              </a:ext>
            </a:extLst>
          </p:cNvPr>
          <p:cNvSpPr/>
          <p:nvPr/>
        </p:nvSpPr>
        <p:spPr>
          <a:xfrm>
            <a:off x="1355527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FCE95813-A7EC-4356-B96C-135F8F57064A}"/>
              </a:ext>
            </a:extLst>
          </p:cNvPr>
          <p:cNvSpPr/>
          <p:nvPr/>
        </p:nvSpPr>
        <p:spPr>
          <a:xfrm>
            <a:off x="2000818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6DBB71BD-4DD1-4083-8798-677FBFD8D04F}"/>
              </a:ext>
            </a:extLst>
          </p:cNvPr>
          <p:cNvSpPr/>
          <p:nvPr/>
        </p:nvSpPr>
        <p:spPr>
          <a:xfrm>
            <a:off x="2159281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1658187A-CE87-4E8A-8BEA-5001EFE68C8F}"/>
              </a:ext>
            </a:extLst>
          </p:cNvPr>
          <p:cNvSpPr/>
          <p:nvPr/>
        </p:nvSpPr>
        <p:spPr>
          <a:xfrm>
            <a:off x="2476206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86FFF176-A6C6-4DF1-A5FD-767A42A5BAD2}"/>
              </a:ext>
            </a:extLst>
          </p:cNvPr>
          <p:cNvSpPr/>
          <p:nvPr/>
        </p:nvSpPr>
        <p:spPr>
          <a:xfrm>
            <a:off x="2634669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矢印: 右 65">
            <a:extLst>
              <a:ext uri="{FF2B5EF4-FFF2-40B4-BE49-F238E27FC236}">
                <a16:creationId xmlns:a16="http://schemas.microsoft.com/office/drawing/2014/main" id="{4DD9B1FB-0E9C-40BA-B6A4-5CF2DAE24710}"/>
              </a:ext>
            </a:extLst>
          </p:cNvPr>
          <p:cNvSpPr/>
          <p:nvPr/>
        </p:nvSpPr>
        <p:spPr>
          <a:xfrm>
            <a:off x="2793132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矢印: 右 66">
            <a:extLst>
              <a:ext uri="{FF2B5EF4-FFF2-40B4-BE49-F238E27FC236}">
                <a16:creationId xmlns:a16="http://schemas.microsoft.com/office/drawing/2014/main" id="{770D8338-CBB9-4555-81B5-2020653B9895}"/>
              </a:ext>
            </a:extLst>
          </p:cNvPr>
          <p:cNvSpPr/>
          <p:nvPr/>
        </p:nvSpPr>
        <p:spPr>
          <a:xfrm>
            <a:off x="3268520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F7F26E4C-9FB8-4226-A3A8-2E982986963D}"/>
              </a:ext>
            </a:extLst>
          </p:cNvPr>
          <p:cNvSpPr/>
          <p:nvPr/>
        </p:nvSpPr>
        <p:spPr>
          <a:xfrm>
            <a:off x="2317743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DF685452-DB8D-4288-8DB8-0D42D511430F}"/>
              </a:ext>
            </a:extLst>
          </p:cNvPr>
          <p:cNvSpPr/>
          <p:nvPr/>
        </p:nvSpPr>
        <p:spPr>
          <a:xfrm>
            <a:off x="3426979" y="3667957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171B2199-014D-4A2C-9CC1-27F455FED13C}"/>
              </a:ext>
            </a:extLst>
          </p:cNvPr>
          <p:cNvSpPr/>
          <p:nvPr/>
        </p:nvSpPr>
        <p:spPr>
          <a:xfrm>
            <a:off x="3110057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矢印: 右 70">
            <a:extLst>
              <a:ext uri="{FF2B5EF4-FFF2-40B4-BE49-F238E27FC236}">
                <a16:creationId xmlns:a16="http://schemas.microsoft.com/office/drawing/2014/main" id="{8BE65668-6F67-452D-9A2D-1CFA7DEC61AD}"/>
              </a:ext>
            </a:extLst>
          </p:cNvPr>
          <p:cNvSpPr/>
          <p:nvPr/>
        </p:nvSpPr>
        <p:spPr>
          <a:xfrm>
            <a:off x="2951594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矢印: 右 72">
            <a:extLst>
              <a:ext uri="{FF2B5EF4-FFF2-40B4-BE49-F238E27FC236}">
                <a16:creationId xmlns:a16="http://schemas.microsoft.com/office/drawing/2014/main" id="{D8949CF5-82B7-4B38-8567-F62B2AA741DB}"/>
              </a:ext>
            </a:extLst>
          </p:cNvPr>
          <p:cNvSpPr/>
          <p:nvPr/>
        </p:nvSpPr>
        <p:spPr>
          <a:xfrm>
            <a:off x="3577095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矢印: 右 73">
            <a:extLst>
              <a:ext uri="{FF2B5EF4-FFF2-40B4-BE49-F238E27FC236}">
                <a16:creationId xmlns:a16="http://schemas.microsoft.com/office/drawing/2014/main" id="{C75C1F68-9E56-421F-814C-FCABC0BB20A0}"/>
              </a:ext>
            </a:extLst>
          </p:cNvPr>
          <p:cNvSpPr/>
          <p:nvPr/>
        </p:nvSpPr>
        <p:spPr>
          <a:xfrm>
            <a:off x="3735558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:a16="http://schemas.microsoft.com/office/drawing/2014/main" id="{52C5CAF7-256F-455E-A80A-B1605E9C203E}"/>
              </a:ext>
            </a:extLst>
          </p:cNvPr>
          <p:cNvSpPr/>
          <p:nvPr/>
        </p:nvSpPr>
        <p:spPr>
          <a:xfrm>
            <a:off x="4052483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矢印: 右 75">
            <a:extLst>
              <a:ext uri="{FF2B5EF4-FFF2-40B4-BE49-F238E27FC236}">
                <a16:creationId xmlns:a16="http://schemas.microsoft.com/office/drawing/2014/main" id="{18B5CE60-02BE-45A7-A3E0-160EB703E1D4}"/>
              </a:ext>
            </a:extLst>
          </p:cNvPr>
          <p:cNvSpPr/>
          <p:nvPr/>
        </p:nvSpPr>
        <p:spPr>
          <a:xfrm>
            <a:off x="4210946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矢印: 右 76">
            <a:extLst>
              <a:ext uri="{FF2B5EF4-FFF2-40B4-BE49-F238E27FC236}">
                <a16:creationId xmlns:a16="http://schemas.microsoft.com/office/drawing/2014/main" id="{4ED86014-9D2B-4A53-8F9C-8EC0E03B0458}"/>
              </a:ext>
            </a:extLst>
          </p:cNvPr>
          <p:cNvSpPr/>
          <p:nvPr/>
        </p:nvSpPr>
        <p:spPr>
          <a:xfrm>
            <a:off x="4369409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矢印: 右 77">
            <a:extLst>
              <a:ext uri="{FF2B5EF4-FFF2-40B4-BE49-F238E27FC236}">
                <a16:creationId xmlns:a16="http://schemas.microsoft.com/office/drawing/2014/main" id="{72067611-95CB-421B-8F1C-6D2DBC8CDDB0}"/>
              </a:ext>
            </a:extLst>
          </p:cNvPr>
          <p:cNvSpPr/>
          <p:nvPr/>
        </p:nvSpPr>
        <p:spPr>
          <a:xfrm>
            <a:off x="4844797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矢印: 右 78">
            <a:extLst>
              <a:ext uri="{FF2B5EF4-FFF2-40B4-BE49-F238E27FC236}">
                <a16:creationId xmlns:a16="http://schemas.microsoft.com/office/drawing/2014/main" id="{113D0AE1-E07B-4FC1-A909-81FF8D821A57}"/>
              </a:ext>
            </a:extLst>
          </p:cNvPr>
          <p:cNvSpPr/>
          <p:nvPr/>
        </p:nvSpPr>
        <p:spPr>
          <a:xfrm>
            <a:off x="3894020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BBCBEC14-FE4F-428E-9340-797A4C5E6C22}"/>
              </a:ext>
            </a:extLst>
          </p:cNvPr>
          <p:cNvSpPr/>
          <p:nvPr/>
        </p:nvSpPr>
        <p:spPr>
          <a:xfrm>
            <a:off x="5003256" y="3667957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矢印: 右 80">
            <a:extLst>
              <a:ext uri="{FF2B5EF4-FFF2-40B4-BE49-F238E27FC236}">
                <a16:creationId xmlns:a16="http://schemas.microsoft.com/office/drawing/2014/main" id="{4EB368E0-4B49-4731-AF56-96B1A693298A}"/>
              </a:ext>
            </a:extLst>
          </p:cNvPr>
          <p:cNvSpPr/>
          <p:nvPr/>
        </p:nvSpPr>
        <p:spPr>
          <a:xfrm>
            <a:off x="4686334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矢印: 右 81">
            <a:extLst>
              <a:ext uri="{FF2B5EF4-FFF2-40B4-BE49-F238E27FC236}">
                <a16:creationId xmlns:a16="http://schemas.microsoft.com/office/drawing/2014/main" id="{31545AA5-7A3B-4E93-BF0A-8FF6777350E0}"/>
              </a:ext>
            </a:extLst>
          </p:cNvPr>
          <p:cNvSpPr/>
          <p:nvPr/>
        </p:nvSpPr>
        <p:spPr>
          <a:xfrm>
            <a:off x="4527871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矢印: 右 83">
            <a:extLst>
              <a:ext uri="{FF2B5EF4-FFF2-40B4-BE49-F238E27FC236}">
                <a16:creationId xmlns:a16="http://schemas.microsoft.com/office/drawing/2014/main" id="{78731F90-FF2D-45CF-8E99-7EE9B3A4257A}"/>
              </a:ext>
            </a:extLst>
          </p:cNvPr>
          <p:cNvSpPr/>
          <p:nvPr/>
        </p:nvSpPr>
        <p:spPr>
          <a:xfrm>
            <a:off x="5167533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矢印: 右 84">
            <a:extLst>
              <a:ext uri="{FF2B5EF4-FFF2-40B4-BE49-F238E27FC236}">
                <a16:creationId xmlns:a16="http://schemas.microsoft.com/office/drawing/2014/main" id="{4F56B659-BAC2-446D-8CD9-8759ADD48F17}"/>
              </a:ext>
            </a:extLst>
          </p:cNvPr>
          <p:cNvSpPr/>
          <p:nvPr/>
        </p:nvSpPr>
        <p:spPr>
          <a:xfrm>
            <a:off x="5325996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矢印: 右 85">
            <a:extLst>
              <a:ext uri="{FF2B5EF4-FFF2-40B4-BE49-F238E27FC236}">
                <a16:creationId xmlns:a16="http://schemas.microsoft.com/office/drawing/2014/main" id="{D7A39E73-8EFE-4667-AFA7-2B4F5A94D665}"/>
              </a:ext>
            </a:extLst>
          </p:cNvPr>
          <p:cNvSpPr/>
          <p:nvPr/>
        </p:nvSpPr>
        <p:spPr>
          <a:xfrm>
            <a:off x="5642921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E6DA301C-A9BE-422D-81F9-86467498F668}"/>
              </a:ext>
            </a:extLst>
          </p:cNvPr>
          <p:cNvSpPr/>
          <p:nvPr/>
        </p:nvSpPr>
        <p:spPr>
          <a:xfrm>
            <a:off x="5801384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F7CFB1D-D51A-43C6-95E3-D5C899055153}"/>
              </a:ext>
            </a:extLst>
          </p:cNvPr>
          <p:cNvSpPr/>
          <p:nvPr/>
        </p:nvSpPr>
        <p:spPr>
          <a:xfrm>
            <a:off x="5959847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D82D57B8-4F8B-4FA1-A38D-A8C6F6AAE26E}"/>
              </a:ext>
            </a:extLst>
          </p:cNvPr>
          <p:cNvSpPr/>
          <p:nvPr/>
        </p:nvSpPr>
        <p:spPr>
          <a:xfrm>
            <a:off x="6435235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矢印: 右 89">
            <a:extLst>
              <a:ext uri="{FF2B5EF4-FFF2-40B4-BE49-F238E27FC236}">
                <a16:creationId xmlns:a16="http://schemas.microsoft.com/office/drawing/2014/main" id="{432D17AC-34FB-46CF-8559-13E3F8172D9E}"/>
              </a:ext>
            </a:extLst>
          </p:cNvPr>
          <p:cNvSpPr/>
          <p:nvPr/>
        </p:nvSpPr>
        <p:spPr>
          <a:xfrm>
            <a:off x="5484458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矢印: 右 90">
            <a:extLst>
              <a:ext uri="{FF2B5EF4-FFF2-40B4-BE49-F238E27FC236}">
                <a16:creationId xmlns:a16="http://schemas.microsoft.com/office/drawing/2014/main" id="{F0FBA3E1-29E4-4ECE-A5DA-E31207D9C735}"/>
              </a:ext>
            </a:extLst>
          </p:cNvPr>
          <p:cNvSpPr/>
          <p:nvPr/>
        </p:nvSpPr>
        <p:spPr>
          <a:xfrm>
            <a:off x="6593694" y="3667957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矢印: 右 91">
            <a:extLst>
              <a:ext uri="{FF2B5EF4-FFF2-40B4-BE49-F238E27FC236}">
                <a16:creationId xmlns:a16="http://schemas.microsoft.com/office/drawing/2014/main" id="{5EB058E6-44CC-433A-A2F9-796DB3A5F569}"/>
              </a:ext>
            </a:extLst>
          </p:cNvPr>
          <p:cNvSpPr/>
          <p:nvPr/>
        </p:nvSpPr>
        <p:spPr>
          <a:xfrm>
            <a:off x="6276772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矢印: 右 92">
            <a:extLst>
              <a:ext uri="{FF2B5EF4-FFF2-40B4-BE49-F238E27FC236}">
                <a16:creationId xmlns:a16="http://schemas.microsoft.com/office/drawing/2014/main" id="{42A1B948-484B-45A3-9993-37D478420478}"/>
              </a:ext>
            </a:extLst>
          </p:cNvPr>
          <p:cNvSpPr/>
          <p:nvPr/>
        </p:nvSpPr>
        <p:spPr>
          <a:xfrm>
            <a:off x="6118309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矢印: 右 94">
            <a:extLst>
              <a:ext uri="{FF2B5EF4-FFF2-40B4-BE49-F238E27FC236}">
                <a16:creationId xmlns:a16="http://schemas.microsoft.com/office/drawing/2014/main" id="{5292C52F-C6C2-47D0-88E3-CF67B7B8475C}"/>
              </a:ext>
            </a:extLst>
          </p:cNvPr>
          <p:cNvSpPr/>
          <p:nvPr/>
        </p:nvSpPr>
        <p:spPr>
          <a:xfrm>
            <a:off x="6743543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矢印: 右 95">
            <a:extLst>
              <a:ext uri="{FF2B5EF4-FFF2-40B4-BE49-F238E27FC236}">
                <a16:creationId xmlns:a16="http://schemas.microsoft.com/office/drawing/2014/main" id="{AD47337F-B9E7-4082-9D51-62C3EE938A5E}"/>
              </a:ext>
            </a:extLst>
          </p:cNvPr>
          <p:cNvSpPr/>
          <p:nvPr/>
        </p:nvSpPr>
        <p:spPr>
          <a:xfrm>
            <a:off x="6902006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矢印: 右 96">
            <a:extLst>
              <a:ext uri="{FF2B5EF4-FFF2-40B4-BE49-F238E27FC236}">
                <a16:creationId xmlns:a16="http://schemas.microsoft.com/office/drawing/2014/main" id="{8F9EA5F7-9144-4FF8-B94F-4E6EC1D64458}"/>
              </a:ext>
            </a:extLst>
          </p:cNvPr>
          <p:cNvSpPr/>
          <p:nvPr/>
        </p:nvSpPr>
        <p:spPr>
          <a:xfrm>
            <a:off x="7218931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矢印: 右 97">
            <a:extLst>
              <a:ext uri="{FF2B5EF4-FFF2-40B4-BE49-F238E27FC236}">
                <a16:creationId xmlns:a16="http://schemas.microsoft.com/office/drawing/2014/main" id="{639931B6-7564-4C69-9CD5-C823E60693BB}"/>
              </a:ext>
            </a:extLst>
          </p:cNvPr>
          <p:cNvSpPr/>
          <p:nvPr/>
        </p:nvSpPr>
        <p:spPr>
          <a:xfrm>
            <a:off x="7377394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矢印: 右 98">
            <a:extLst>
              <a:ext uri="{FF2B5EF4-FFF2-40B4-BE49-F238E27FC236}">
                <a16:creationId xmlns:a16="http://schemas.microsoft.com/office/drawing/2014/main" id="{3E66D28C-F324-4447-827D-AE7EC7473DA0}"/>
              </a:ext>
            </a:extLst>
          </p:cNvPr>
          <p:cNvSpPr/>
          <p:nvPr/>
        </p:nvSpPr>
        <p:spPr>
          <a:xfrm>
            <a:off x="7535857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矢印: 右 99">
            <a:extLst>
              <a:ext uri="{FF2B5EF4-FFF2-40B4-BE49-F238E27FC236}">
                <a16:creationId xmlns:a16="http://schemas.microsoft.com/office/drawing/2014/main" id="{2DC328E7-B837-4B43-A696-11E71AC0F6BA}"/>
              </a:ext>
            </a:extLst>
          </p:cNvPr>
          <p:cNvSpPr/>
          <p:nvPr/>
        </p:nvSpPr>
        <p:spPr>
          <a:xfrm>
            <a:off x="8011245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矢印: 右 100">
            <a:extLst>
              <a:ext uri="{FF2B5EF4-FFF2-40B4-BE49-F238E27FC236}">
                <a16:creationId xmlns:a16="http://schemas.microsoft.com/office/drawing/2014/main" id="{E1DE47B9-318E-4F0C-BE26-2CB1D395C8F6}"/>
              </a:ext>
            </a:extLst>
          </p:cNvPr>
          <p:cNvSpPr/>
          <p:nvPr/>
        </p:nvSpPr>
        <p:spPr>
          <a:xfrm>
            <a:off x="7060468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矢印: 右 101">
            <a:extLst>
              <a:ext uri="{FF2B5EF4-FFF2-40B4-BE49-F238E27FC236}">
                <a16:creationId xmlns:a16="http://schemas.microsoft.com/office/drawing/2014/main" id="{DA266E6C-B3F9-42F2-9165-B6DC1EE212E6}"/>
              </a:ext>
            </a:extLst>
          </p:cNvPr>
          <p:cNvSpPr/>
          <p:nvPr/>
        </p:nvSpPr>
        <p:spPr>
          <a:xfrm>
            <a:off x="8169704" y="3667957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矢印: 右 102">
            <a:extLst>
              <a:ext uri="{FF2B5EF4-FFF2-40B4-BE49-F238E27FC236}">
                <a16:creationId xmlns:a16="http://schemas.microsoft.com/office/drawing/2014/main" id="{CDB4F899-F5EA-449F-8669-D485919ADA47}"/>
              </a:ext>
            </a:extLst>
          </p:cNvPr>
          <p:cNvSpPr/>
          <p:nvPr/>
        </p:nvSpPr>
        <p:spPr>
          <a:xfrm>
            <a:off x="7852782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矢印: 右 103">
            <a:extLst>
              <a:ext uri="{FF2B5EF4-FFF2-40B4-BE49-F238E27FC236}">
                <a16:creationId xmlns:a16="http://schemas.microsoft.com/office/drawing/2014/main" id="{6C11E68D-4B48-4FC9-AACD-D82C3E1CCA96}"/>
              </a:ext>
            </a:extLst>
          </p:cNvPr>
          <p:cNvSpPr/>
          <p:nvPr/>
        </p:nvSpPr>
        <p:spPr>
          <a:xfrm>
            <a:off x="7694319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矢印: 右 111">
            <a:extLst>
              <a:ext uri="{FF2B5EF4-FFF2-40B4-BE49-F238E27FC236}">
                <a16:creationId xmlns:a16="http://schemas.microsoft.com/office/drawing/2014/main" id="{4467CB16-43B4-4A6A-8366-64DCB58EA8C1}"/>
              </a:ext>
            </a:extLst>
          </p:cNvPr>
          <p:cNvSpPr/>
          <p:nvPr/>
        </p:nvSpPr>
        <p:spPr>
          <a:xfrm>
            <a:off x="8328167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矢印: 右 112">
            <a:extLst>
              <a:ext uri="{FF2B5EF4-FFF2-40B4-BE49-F238E27FC236}">
                <a16:creationId xmlns:a16="http://schemas.microsoft.com/office/drawing/2014/main" id="{153236A6-F3E3-43F4-AEAB-DEB3DDE77436}"/>
              </a:ext>
            </a:extLst>
          </p:cNvPr>
          <p:cNvSpPr/>
          <p:nvPr/>
        </p:nvSpPr>
        <p:spPr>
          <a:xfrm>
            <a:off x="8486630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矢印: 右 113">
            <a:extLst>
              <a:ext uri="{FF2B5EF4-FFF2-40B4-BE49-F238E27FC236}">
                <a16:creationId xmlns:a16="http://schemas.microsoft.com/office/drawing/2014/main" id="{963DFDAF-5D18-413E-A5C1-FEBFBEB55066}"/>
              </a:ext>
            </a:extLst>
          </p:cNvPr>
          <p:cNvSpPr/>
          <p:nvPr/>
        </p:nvSpPr>
        <p:spPr>
          <a:xfrm>
            <a:off x="8803555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矢印: 右 114">
            <a:extLst>
              <a:ext uri="{FF2B5EF4-FFF2-40B4-BE49-F238E27FC236}">
                <a16:creationId xmlns:a16="http://schemas.microsoft.com/office/drawing/2014/main" id="{79CA11D9-D91E-4A8A-833B-8E57F87EB80B}"/>
              </a:ext>
            </a:extLst>
          </p:cNvPr>
          <p:cNvSpPr/>
          <p:nvPr/>
        </p:nvSpPr>
        <p:spPr>
          <a:xfrm>
            <a:off x="8962018" y="3667957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矢印: 右 117">
            <a:extLst>
              <a:ext uri="{FF2B5EF4-FFF2-40B4-BE49-F238E27FC236}">
                <a16:creationId xmlns:a16="http://schemas.microsoft.com/office/drawing/2014/main" id="{AC13DB51-60E0-4F7A-885B-5B73AC2274B0}"/>
              </a:ext>
            </a:extLst>
          </p:cNvPr>
          <p:cNvSpPr/>
          <p:nvPr/>
        </p:nvSpPr>
        <p:spPr>
          <a:xfrm>
            <a:off x="8645092" y="3665694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6C612B-4BD2-464B-BDE9-9ACCFBF023E5}"/>
              </a:ext>
            </a:extLst>
          </p:cNvPr>
          <p:cNvSpPr txBox="1"/>
          <p:nvPr/>
        </p:nvSpPr>
        <p:spPr>
          <a:xfrm>
            <a:off x="0" y="2268096"/>
            <a:ext cx="2438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分速</a:t>
            </a:r>
            <a:r>
              <a:rPr lang="en-US" altLang="ja-JP" sz="4000" b="1" dirty="0"/>
              <a:t>80m</a:t>
            </a:r>
            <a:endParaRPr kumimoji="1" lang="ja-JP" altLang="en-US" sz="4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1E24B1-3E86-4ABB-A7C1-3D2A31AC9A7E}"/>
              </a:ext>
            </a:extLst>
          </p:cNvPr>
          <p:cNvSpPr txBox="1"/>
          <p:nvPr/>
        </p:nvSpPr>
        <p:spPr>
          <a:xfrm>
            <a:off x="9220384" y="1655035"/>
            <a:ext cx="258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１時間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AD84C3-DA91-4520-BB82-D9F9529D7E51}"/>
              </a:ext>
            </a:extLst>
          </p:cNvPr>
          <p:cNvSpPr txBox="1"/>
          <p:nvPr/>
        </p:nvSpPr>
        <p:spPr>
          <a:xfrm>
            <a:off x="5263332" y="1350443"/>
            <a:ext cx="43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=</a:t>
            </a:r>
            <a:r>
              <a:rPr lang="ja-JP" altLang="en-US" sz="4800" b="1" dirty="0"/>
              <a:t>時速</a:t>
            </a:r>
            <a:r>
              <a:rPr lang="en-US" altLang="ja-JP" sz="4800" b="1" dirty="0"/>
              <a:t>4800m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DD3296-FB08-4171-8C2A-CD147EA648FB}"/>
              </a:ext>
            </a:extLst>
          </p:cNvPr>
          <p:cNvSpPr txBox="1"/>
          <p:nvPr/>
        </p:nvSpPr>
        <p:spPr>
          <a:xfrm>
            <a:off x="9324280" y="2866905"/>
            <a:ext cx="222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60</a:t>
            </a:r>
            <a:r>
              <a:rPr lang="ja-JP" altLang="en-US" sz="4800" b="1" dirty="0"/>
              <a:t>分</a:t>
            </a:r>
            <a:r>
              <a:rPr kumimoji="1" lang="ja-JP" altLang="en-US" sz="4800" b="1" dirty="0"/>
              <a:t>間</a:t>
            </a:r>
          </a:p>
        </p:txBody>
      </p:sp>
      <p:cxnSp>
        <p:nvCxnSpPr>
          <p:cNvPr id="110" name="直線コネクタ 109">
            <a:extLst>
              <a:ext uri="{FF2B5EF4-FFF2-40B4-BE49-F238E27FC236}">
                <a16:creationId xmlns:a16="http://schemas.microsoft.com/office/drawing/2014/main" id="{48819ED5-A9E8-4652-84B1-F20E46D33DEC}"/>
              </a:ext>
            </a:extLst>
          </p:cNvPr>
          <p:cNvCxnSpPr/>
          <p:nvPr/>
        </p:nvCxnSpPr>
        <p:spPr>
          <a:xfrm>
            <a:off x="401288" y="3565484"/>
            <a:ext cx="0" cy="62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94F2CDFA-4841-408A-80AE-3EBE9011C16E}"/>
              </a:ext>
            </a:extLst>
          </p:cNvPr>
          <p:cNvCxnSpPr/>
          <p:nvPr/>
        </p:nvCxnSpPr>
        <p:spPr>
          <a:xfrm>
            <a:off x="9951256" y="3575911"/>
            <a:ext cx="0" cy="6212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E518F3C6-2F23-4422-AB28-D0E4E9295363}"/>
              </a:ext>
            </a:extLst>
          </p:cNvPr>
          <p:cNvSpPr txBox="1"/>
          <p:nvPr/>
        </p:nvSpPr>
        <p:spPr>
          <a:xfrm>
            <a:off x="5567308" y="1023105"/>
            <a:ext cx="485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</a:t>
            </a:r>
            <a:r>
              <a:rPr lang="ja-JP" altLang="en-US" sz="3200" b="1" dirty="0"/>
              <a:t>時間に</a:t>
            </a:r>
            <a:r>
              <a:rPr lang="en-US" altLang="ja-JP" sz="3200" b="1" dirty="0"/>
              <a:t>4800m</a:t>
            </a:r>
            <a:r>
              <a:rPr lang="ja-JP" altLang="en-US" sz="3200" b="1" dirty="0"/>
              <a:t>進む速さ</a:t>
            </a:r>
            <a:endParaRPr kumimoji="1" lang="ja-JP" altLang="en-US" sz="3200" b="1" dirty="0"/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BD608E88-917B-4F2F-8FF0-5155D0299F2D}"/>
              </a:ext>
            </a:extLst>
          </p:cNvPr>
          <p:cNvSpPr txBox="1"/>
          <p:nvPr/>
        </p:nvSpPr>
        <p:spPr>
          <a:xfrm>
            <a:off x="158088" y="2956061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5C651431-A55B-44A6-9537-86FDDDB5F7C6}"/>
              </a:ext>
            </a:extLst>
          </p:cNvPr>
          <p:cNvSpPr txBox="1"/>
          <p:nvPr/>
        </p:nvSpPr>
        <p:spPr>
          <a:xfrm>
            <a:off x="254944" y="5178363"/>
            <a:ext cx="1126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</a:t>
            </a:r>
            <a:r>
              <a:rPr lang="ja-JP" altLang="en-US" sz="4000" b="1" dirty="0"/>
              <a:t>分</a:t>
            </a:r>
            <a:endParaRPr lang="en-US" altLang="ja-JP" sz="4000" b="1" dirty="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5418AACA-D3FE-4490-9C52-0353028A848B}"/>
              </a:ext>
            </a:extLst>
          </p:cNvPr>
          <p:cNvSpPr txBox="1"/>
          <p:nvPr/>
        </p:nvSpPr>
        <p:spPr>
          <a:xfrm>
            <a:off x="1312097" y="5178362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2</a:t>
            </a:r>
            <a:r>
              <a:rPr lang="ja-JP" altLang="en-US" sz="4000" b="1" dirty="0"/>
              <a:t>分</a:t>
            </a:r>
            <a:endParaRPr lang="en-US" altLang="ja-JP" sz="4000" b="1" dirty="0"/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D238A847-F98E-44DC-8F9C-6D280CD57736}"/>
              </a:ext>
            </a:extLst>
          </p:cNvPr>
          <p:cNvSpPr txBox="1"/>
          <p:nvPr/>
        </p:nvSpPr>
        <p:spPr>
          <a:xfrm>
            <a:off x="74658" y="5883579"/>
            <a:ext cx="127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80m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58E9AAC2-FD2A-4E10-B1FA-D60D6F6E91BD}"/>
              </a:ext>
            </a:extLst>
          </p:cNvPr>
          <p:cNvSpPr txBox="1"/>
          <p:nvPr/>
        </p:nvSpPr>
        <p:spPr>
          <a:xfrm>
            <a:off x="1310881" y="5883579"/>
            <a:ext cx="154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160m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CA0C6F8B-8AED-4031-AC8C-3F45682B8F83}"/>
              </a:ext>
            </a:extLst>
          </p:cNvPr>
          <p:cNvSpPr txBox="1"/>
          <p:nvPr/>
        </p:nvSpPr>
        <p:spPr>
          <a:xfrm>
            <a:off x="2644634" y="5154579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3</a:t>
            </a:r>
            <a:r>
              <a:rPr lang="ja-JP" altLang="en-US" sz="4000" b="1" dirty="0"/>
              <a:t>分</a:t>
            </a:r>
            <a:endParaRPr lang="en-US" altLang="ja-JP" sz="4000" b="1" dirty="0"/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438C9F79-5981-4973-ABDA-4D6E85DDCFF4}"/>
              </a:ext>
            </a:extLst>
          </p:cNvPr>
          <p:cNvSpPr txBox="1"/>
          <p:nvPr/>
        </p:nvSpPr>
        <p:spPr>
          <a:xfrm>
            <a:off x="2629140" y="5883579"/>
            <a:ext cx="155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240m</a:t>
            </a:r>
          </a:p>
        </p:txBody>
      </p: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DC2B3E93-133D-4EE3-BD44-5AFC54970A0E}"/>
              </a:ext>
            </a:extLst>
          </p:cNvPr>
          <p:cNvSpPr txBox="1"/>
          <p:nvPr/>
        </p:nvSpPr>
        <p:spPr>
          <a:xfrm>
            <a:off x="3931958" y="5196808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4</a:t>
            </a:r>
            <a:r>
              <a:rPr lang="ja-JP" altLang="en-US" sz="4000" b="1" dirty="0"/>
              <a:t>分</a:t>
            </a:r>
            <a:endParaRPr lang="en-US" altLang="ja-JP" sz="4000" b="1" dirty="0"/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8C1DD04C-F154-46CB-9916-10577977DFD1}"/>
              </a:ext>
            </a:extLst>
          </p:cNvPr>
          <p:cNvSpPr txBox="1"/>
          <p:nvPr/>
        </p:nvSpPr>
        <p:spPr>
          <a:xfrm>
            <a:off x="5263332" y="5206520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5</a:t>
            </a:r>
            <a:r>
              <a:rPr lang="ja-JP" altLang="en-US" sz="4000" b="1" dirty="0"/>
              <a:t>分</a:t>
            </a:r>
            <a:endParaRPr lang="en-US" altLang="ja-JP" sz="4000" b="1" dirty="0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31DEF2D-25C8-491E-8786-1B8E6825E05C}"/>
              </a:ext>
            </a:extLst>
          </p:cNvPr>
          <p:cNvSpPr txBox="1"/>
          <p:nvPr/>
        </p:nvSpPr>
        <p:spPr>
          <a:xfrm>
            <a:off x="6577758" y="5194628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6</a:t>
            </a:r>
            <a:r>
              <a:rPr lang="ja-JP" altLang="en-US" sz="4000" b="1" dirty="0"/>
              <a:t>分</a:t>
            </a:r>
            <a:endParaRPr lang="en-US" altLang="ja-JP" sz="4000" b="1" dirty="0"/>
          </a:p>
        </p:txBody>
      </p:sp>
      <p:sp>
        <p:nvSpPr>
          <p:cNvPr id="153" name="テキスト ボックス 152">
            <a:extLst>
              <a:ext uri="{FF2B5EF4-FFF2-40B4-BE49-F238E27FC236}">
                <a16:creationId xmlns:a16="http://schemas.microsoft.com/office/drawing/2014/main" id="{7C545557-CEE7-4ACD-B636-382FFAC220F1}"/>
              </a:ext>
            </a:extLst>
          </p:cNvPr>
          <p:cNvSpPr txBox="1"/>
          <p:nvPr/>
        </p:nvSpPr>
        <p:spPr>
          <a:xfrm>
            <a:off x="3902186" y="5883579"/>
            <a:ext cx="1319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320m</a:t>
            </a:r>
          </a:p>
        </p:txBody>
      </p:sp>
      <p:sp>
        <p:nvSpPr>
          <p:cNvPr id="154" name="テキスト ボックス 153">
            <a:extLst>
              <a:ext uri="{FF2B5EF4-FFF2-40B4-BE49-F238E27FC236}">
                <a16:creationId xmlns:a16="http://schemas.microsoft.com/office/drawing/2014/main" id="{BC3CAE40-84C9-4F07-ABB6-76C083B77159}"/>
              </a:ext>
            </a:extLst>
          </p:cNvPr>
          <p:cNvSpPr txBox="1"/>
          <p:nvPr/>
        </p:nvSpPr>
        <p:spPr>
          <a:xfrm>
            <a:off x="5219282" y="5883579"/>
            <a:ext cx="1279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400m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8BAA3A2A-0FD9-4B60-B91C-F190020A0664}"/>
              </a:ext>
            </a:extLst>
          </p:cNvPr>
          <p:cNvSpPr txBox="1"/>
          <p:nvPr/>
        </p:nvSpPr>
        <p:spPr>
          <a:xfrm>
            <a:off x="6519430" y="5883579"/>
            <a:ext cx="193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480m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54324AD4-B7FD-42F7-85D9-CE5D59C62644}"/>
              </a:ext>
            </a:extLst>
          </p:cNvPr>
          <p:cNvSpPr txBox="1"/>
          <p:nvPr/>
        </p:nvSpPr>
        <p:spPr>
          <a:xfrm>
            <a:off x="7781700" y="5457733"/>
            <a:ext cx="1034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…</a:t>
            </a:r>
          </a:p>
        </p:txBody>
      </p:sp>
      <p:sp>
        <p:nvSpPr>
          <p:cNvPr id="105" name="矢印: 右 104">
            <a:extLst>
              <a:ext uri="{FF2B5EF4-FFF2-40B4-BE49-F238E27FC236}">
                <a16:creationId xmlns:a16="http://schemas.microsoft.com/office/drawing/2014/main" id="{F0F8F15F-D893-4B6C-A560-E4095945ABFB}"/>
              </a:ext>
            </a:extLst>
          </p:cNvPr>
          <p:cNvSpPr/>
          <p:nvPr/>
        </p:nvSpPr>
        <p:spPr>
          <a:xfrm>
            <a:off x="9136011" y="3682802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矢印: 右 105">
            <a:extLst>
              <a:ext uri="{FF2B5EF4-FFF2-40B4-BE49-F238E27FC236}">
                <a16:creationId xmlns:a16="http://schemas.microsoft.com/office/drawing/2014/main" id="{AA658B42-468D-472A-8052-E8C0E2F7A082}"/>
              </a:ext>
            </a:extLst>
          </p:cNvPr>
          <p:cNvSpPr/>
          <p:nvPr/>
        </p:nvSpPr>
        <p:spPr>
          <a:xfrm>
            <a:off x="9302059" y="3682802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矢印: 右 106">
            <a:extLst>
              <a:ext uri="{FF2B5EF4-FFF2-40B4-BE49-F238E27FC236}">
                <a16:creationId xmlns:a16="http://schemas.microsoft.com/office/drawing/2014/main" id="{77342F6A-B1D4-478D-9BAC-94E13B0BF45E}"/>
              </a:ext>
            </a:extLst>
          </p:cNvPr>
          <p:cNvSpPr/>
          <p:nvPr/>
        </p:nvSpPr>
        <p:spPr>
          <a:xfrm>
            <a:off x="9461283" y="3682802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矢印: 右 107">
            <a:extLst>
              <a:ext uri="{FF2B5EF4-FFF2-40B4-BE49-F238E27FC236}">
                <a16:creationId xmlns:a16="http://schemas.microsoft.com/office/drawing/2014/main" id="{6634BF52-3FC4-426D-9C78-2D02BB46DD10}"/>
              </a:ext>
            </a:extLst>
          </p:cNvPr>
          <p:cNvSpPr/>
          <p:nvPr/>
        </p:nvSpPr>
        <p:spPr>
          <a:xfrm>
            <a:off x="9620507" y="3682802"/>
            <a:ext cx="171525" cy="41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矢印: 右 108">
            <a:extLst>
              <a:ext uri="{FF2B5EF4-FFF2-40B4-BE49-F238E27FC236}">
                <a16:creationId xmlns:a16="http://schemas.microsoft.com/office/drawing/2014/main" id="{68EEEB02-AF5D-479E-9ABA-96FA1A98FCBC}"/>
              </a:ext>
            </a:extLst>
          </p:cNvPr>
          <p:cNvSpPr/>
          <p:nvPr/>
        </p:nvSpPr>
        <p:spPr>
          <a:xfrm>
            <a:off x="9779731" y="3682802"/>
            <a:ext cx="171525" cy="4132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F7D64965-9A1D-4124-A3D5-6AD34790E27A}"/>
              </a:ext>
            </a:extLst>
          </p:cNvPr>
          <p:cNvSpPr txBox="1"/>
          <p:nvPr/>
        </p:nvSpPr>
        <p:spPr>
          <a:xfrm>
            <a:off x="3152658" y="3135002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20</a:t>
            </a:r>
            <a:r>
              <a:rPr lang="ja-JP" altLang="en-US" sz="3600" b="1" dirty="0"/>
              <a:t>分</a:t>
            </a:r>
            <a:endParaRPr lang="en-US" altLang="ja-JP" sz="36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B52244EA-32C2-4ABB-952E-DD0A309A480F}"/>
              </a:ext>
            </a:extLst>
          </p:cNvPr>
          <p:cNvSpPr txBox="1"/>
          <p:nvPr/>
        </p:nvSpPr>
        <p:spPr>
          <a:xfrm>
            <a:off x="1482755" y="3119993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lang="ja-JP" altLang="en-US" sz="3600" b="1" dirty="0"/>
              <a:t>分</a:t>
            </a:r>
            <a:endParaRPr lang="en-US" altLang="ja-JP" sz="3600" b="1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6676B2C9-CA0A-40C4-BBFD-EF7C56878986}"/>
              </a:ext>
            </a:extLst>
          </p:cNvPr>
          <p:cNvSpPr txBox="1"/>
          <p:nvPr/>
        </p:nvSpPr>
        <p:spPr>
          <a:xfrm>
            <a:off x="1402597" y="4066602"/>
            <a:ext cx="165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800m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A6D4C8D-4DAC-4441-9A55-C5D9C1616EA0}"/>
              </a:ext>
            </a:extLst>
          </p:cNvPr>
          <p:cNvSpPr txBox="1"/>
          <p:nvPr/>
        </p:nvSpPr>
        <p:spPr>
          <a:xfrm>
            <a:off x="2911163" y="4096649"/>
            <a:ext cx="169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1600m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47B57B3-8B27-400B-A9F8-D8D8D106403D}"/>
              </a:ext>
            </a:extLst>
          </p:cNvPr>
          <p:cNvSpPr txBox="1"/>
          <p:nvPr/>
        </p:nvSpPr>
        <p:spPr>
          <a:xfrm>
            <a:off x="152420" y="4096768"/>
            <a:ext cx="606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0</a:t>
            </a:r>
            <a:endParaRPr kumimoji="1" lang="ja-JP" altLang="en-US" sz="4400" b="1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2DC62816-A331-435F-804E-6E1BD88682F8}"/>
              </a:ext>
            </a:extLst>
          </p:cNvPr>
          <p:cNvSpPr txBox="1"/>
          <p:nvPr/>
        </p:nvSpPr>
        <p:spPr>
          <a:xfrm>
            <a:off x="4602556" y="3119993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30</a:t>
            </a:r>
            <a:r>
              <a:rPr lang="ja-JP" altLang="en-US" sz="3600" b="1" dirty="0"/>
              <a:t>分</a:t>
            </a:r>
            <a:endParaRPr lang="en-US" altLang="ja-JP" sz="3600" b="1" dirty="0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34F5B49-FFBA-4D61-B84B-C9BBF20FAA05}"/>
              </a:ext>
            </a:extLst>
          </p:cNvPr>
          <p:cNvSpPr txBox="1"/>
          <p:nvPr/>
        </p:nvSpPr>
        <p:spPr>
          <a:xfrm>
            <a:off x="4608293" y="4050483"/>
            <a:ext cx="1541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2400m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E51F844E-D90A-4301-AA7C-F47957622C79}"/>
              </a:ext>
            </a:extLst>
          </p:cNvPr>
          <p:cNvSpPr txBox="1"/>
          <p:nvPr/>
        </p:nvSpPr>
        <p:spPr>
          <a:xfrm>
            <a:off x="6208414" y="3105965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40</a:t>
            </a:r>
            <a:r>
              <a:rPr lang="ja-JP" altLang="en-US" sz="3600" b="1" dirty="0"/>
              <a:t>分</a:t>
            </a:r>
            <a:endParaRPr lang="en-US" altLang="ja-JP" sz="3600" b="1" dirty="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C69A41D-DE27-45EE-B630-0F3126773D60}"/>
              </a:ext>
            </a:extLst>
          </p:cNvPr>
          <p:cNvSpPr txBox="1"/>
          <p:nvPr/>
        </p:nvSpPr>
        <p:spPr>
          <a:xfrm>
            <a:off x="6214151" y="4036455"/>
            <a:ext cx="158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3200m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4E46B629-0855-4073-A32A-93F11FC379A3}"/>
              </a:ext>
            </a:extLst>
          </p:cNvPr>
          <p:cNvSpPr txBox="1"/>
          <p:nvPr/>
        </p:nvSpPr>
        <p:spPr>
          <a:xfrm>
            <a:off x="7725249" y="3087381"/>
            <a:ext cx="13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50</a:t>
            </a:r>
            <a:r>
              <a:rPr lang="ja-JP" altLang="en-US" sz="3600" b="1" dirty="0"/>
              <a:t>分</a:t>
            </a:r>
            <a:endParaRPr lang="en-US" altLang="ja-JP" sz="3600" b="1" dirty="0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7CB3D673-0C04-47D2-8185-1F32D86CB73B}"/>
              </a:ext>
            </a:extLst>
          </p:cNvPr>
          <p:cNvSpPr txBox="1"/>
          <p:nvPr/>
        </p:nvSpPr>
        <p:spPr>
          <a:xfrm>
            <a:off x="7730986" y="4017871"/>
            <a:ext cx="1489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4000m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034E9DCC-B641-4305-ABED-BABFD448A4CA}"/>
              </a:ext>
            </a:extLst>
          </p:cNvPr>
          <p:cNvSpPr txBox="1"/>
          <p:nvPr/>
        </p:nvSpPr>
        <p:spPr>
          <a:xfrm>
            <a:off x="9481015" y="4158322"/>
            <a:ext cx="2069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/>
              <a:t>4800m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E5D89B84-95B5-4F3D-A984-FB4D8DAD6BB0}"/>
              </a:ext>
            </a:extLst>
          </p:cNvPr>
          <p:cNvSpPr txBox="1"/>
          <p:nvPr/>
        </p:nvSpPr>
        <p:spPr>
          <a:xfrm>
            <a:off x="1675875" y="1539502"/>
            <a:ext cx="2438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分速</a:t>
            </a:r>
            <a:r>
              <a:rPr lang="en-US" altLang="ja-JP" sz="4400" b="1" dirty="0"/>
              <a:t>80m</a:t>
            </a:r>
            <a:endParaRPr kumimoji="1" lang="ja-JP" altLang="en-US" sz="4000" b="1" dirty="0"/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9307996-D768-4E0A-93BB-2C99570F460D}"/>
              </a:ext>
            </a:extLst>
          </p:cNvPr>
          <p:cNvSpPr txBox="1"/>
          <p:nvPr/>
        </p:nvSpPr>
        <p:spPr>
          <a:xfrm>
            <a:off x="3747149" y="1431683"/>
            <a:ext cx="1819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</a:rPr>
              <a:t>×</a:t>
            </a:r>
            <a:r>
              <a:rPr lang="en-US" altLang="ja-JP" sz="4800" b="1" dirty="0">
                <a:solidFill>
                  <a:srgbClr val="FF0000"/>
                </a:solidFill>
              </a:rPr>
              <a:t>60</a:t>
            </a:r>
            <a:r>
              <a:rPr kumimoji="1" lang="ja-JP" altLang="en-US" sz="6000" b="1" dirty="0">
                <a:solidFill>
                  <a:srgbClr val="FF0000"/>
                </a:solidFill>
              </a:rPr>
              <a:t>　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82FA865B-A8C3-4721-88F9-37208820D051}"/>
              </a:ext>
            </a:extLst>
          </p:cNvPr>
          <p:cNvSpPr txBox="1"/>
          <p:nvPr/>
        </p:nvSpPr>
        <p:spPr>
          <a:xfrm>
            <a:off x="8532326" y="4712933"/>
            <a:ext cx="1489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時速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18495EB1-C6C7-4316-BF73-9F9F5102ADEB}"/>
              </a:ext>
            </a:extLst>
          </p:cNvPr>
          <p:cNvSpPr txBox="1"/>
          <p:nvPr/>
        </p:nvSpPr>
        <p:spPr>
          <a:xfrm>
            <a:off x="9804758" y="4761664"/>
            <a:ext cx="2299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4800m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950CD24-7032-4CD5-ACDD-4221C68D860D}"/>
              </a:ext>
            </a:extLst>
          </p:cNvPr>
          <p:cNvSpPr txBox="1"/>
          <p:nvPr/>
        </p:nvSpPr>
        <p:spPr>
          <a:xfrm>
            <a:off x="8650848" y="5503287"/>
            <a:ext cx="3220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時速</a:t>
            </a:r>
            <a:r>
              <a:rPr lang="en-US" altLang="ja-JP" sz="4800" b="1" dirty="0"/>
              <a:t>4.8km</a:t>
            </a:r>
            <a:r>
              <a:rPr kumimoji="1" lang="ja-JP" altLang="en-US" sz="6000" b="1" dirty="0"/>
              <a:t>　</a:t>
            </a:r>
          </a:p>
        </p:txBody>
      </p:sp>
      <p:sp>
        <p:nvSpPr>
          <p:cNvPr id="135" name="次の値と等しい 134">
            <a:extLst>
              <a:ext uri="{FF2B5EF4-FFF2-40B4-BE49-F238E27FC236}">
                <a16:creationId xmlns:a16="http://schemas.microsoft.com/office/drawing/2014/main" id="{DB3BB922-9BA1-44BD-A6F3-E1BEE343D103}"/>
              </a:ext>
            </a:extLst>
          </p:cNvPr>
          <p:cNvSpPr/>
          <p:nvPr/>
        </p:nvSpPr>
        <p:spPr>
          <a:xfrm rot="16200000">
            <a:off x="10120343" y="2340963"/>
            <a:ext cx="633938" cy="6361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1328244-86FC-4A10-BC85-7594EB7C2399}"/>
              </a:ext>
            </a:extLst>
          </p:cNvPr>
          <p:cNvSpPr txBox="1"/>
          <p:nvPr/>
        </p:nvSpPr>
        <p:spPr>
          <a:xfrm>
            <a:off x="245775" y="1174814"/>
            <a:ext cx="4527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</a:t>
            </a:r>
            <a:r>
              <a:rPr lang="ja-JP" altLang="en-US" sz="3200" b="1" dirty="0"/>
              <a:t>分間に</a:t>
            </a:r>
            <a:r>
              <a:rPr lang="en-US" altLang="ja-JP" sz="3200" b="1" dirty="0"/>
              <a:t>80m</a:t>
            </a:r>
            <a:r>
              <a:rPr lang="ja-JP" altLang="en-US" sz="3200" b="1" dirty="0"/>
              <a:t>進む速さ</a:t>
            </a:r>
            <a:endParaRPr kumimoji="1" lang="ja-JP" altLang="en-US" sz="3200" b="1" dirty="0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18893A2B-2FA3-4C0F-8078-6EAB7DFDE4CD}"/>
              </a:ext>
            </a:extLst>
          </p:cNvPr>
          <p:cNvSpPr txBox="1"/>
          <p:nvPr/>
        </p:nvSpPr>
        <p:spPr>
          <a:xfrm>
            <a:off x="41333" y="184087"/>
            <a:ext cx="7411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分速を時速にするには？</a:t>
            </a:r>
          </a:p>
        </p:txBody>
      </p:sp>
    </p:spTree>
    <p:extLst>
      <p:ext uri="{BB962C8B-B14F-4D97-AF65-F5344CB8AC3E}">
        <p14:creationId xmlns:p14="http://schemas.microsoft.com/office/powerpoint/2010/main" val="134487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12" grpId="0" animBg="1"/>
      <p:bldP spid="113" grpId="0" animBg="1"/>
      <p:bldP spid="114" grpId="0" animBg="1"/>
      <p:bldP spid="115" grpId="0" animBg="1"/>
      <p:bldP spid="118" grpId="0" animBg="1"/>
      <p:bldP spid="2" grpId="0"/>
      <p:bldP spid="3" grpId="0"/>
      <p:bldP spid="5" grpId="0"/>
      <p:bldP spid="7" grpId="0"/>
      <p:bldP spid="125" grpId="0"/>
      <p:bldP spid="139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05" grpId="0" animBg="1"/>
      <p:bldP spid="106" grpId="0" animBg="1"/>
      <p:bldP spid="107" grpId="0" animBg="1"/>
      <p:bldP spid="108" grpId="0" animBg="1"/>
      <p:bldP spid="109" grpId="0" animBg="1"/>
      <p:bldP spid="111" grpId="0"/>
      <p:bldP spid="116" grpId="0"/>
      <p:bldP spid="117" grpId="0"/>
      <p:bldP spid="119" grpId="0"/>
      <p:bldP spid="120" grpId="0"/>
      <p:bldP spid="121" grpId="0"/>
      <p:bldP spid="122" grpId="0"/>
      <p:bldP spid="124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4" grpId="0"/>
      <p:bldP spid="133" grpId="0"/>
      <p:bldP spid="135" grpId="0" animBg="1"/>
      <p:bldP spid="137" grpId="0"/>
      <p:bldP spid="13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2804</TotalTime>
  <Words>1663</Words>
  <Application>Microsoft Office PowerPoint</Application>
  <PresentationFormat>ワイド画面</PresentationFormat>
  <Paragraphs>523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信也 高田</dc:creator>
  <cp:lastModifiedBy>S T</cp:lastModifiedBy>
  <cp:revision>219</cp:revision>
  <cp:lastPrinted>2021-02-10T00:31:59Z</cp:lastPrinted>
  <dcterms:created xsi:type="dcterms:W3CDTF">2021-02-03T12:05:09Z</dcterms:created>
  <dcterms:modified xsi:type="dcterms:W3CDTF">2024-12-30T11:08:08Z</dcterms:modified>
</cp:coreProperties>
</file>